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14"/>
  </p:notesMasterIdLst>
  <p:sldIdLst>
    <p:sldId id="359" r:id="rId3"/>
    <p:sldId id="357" r:id="rId4"/>
    <p:sldId id="347" r:id="rId5"/>
    <p:sldId id="364" r:id="rId6"/>
    <p:sldId id="259" r:id="rId7"/>
    <p:sldId id="310" r:id="rId8"/>
    <p:sldId id="360" r:id="rId9"/>
    <p:sldId id="313" r:id="rId10"/>
    <p:sldId id="361" r:id="rId11"/>
    <p:sldId id="362" r:id="rId12"/>
    <p:sldId id="3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342" y="1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6C1919-E5E6-49F8-A2F5-4F8FE3258A77}" type="doc">
      <dgm:prSet loTypeId="urn:microsoft.com/office/officeart/2005/8/layout/cycle1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E862266-420B-4A59-A9A1-212808802D53}">
      <dgm:prSet phldrT="[Text]" custT="1"/>
      <dgm:spPr/>
      <dgm:t>
        <a:bodyPr/>
        <a:lstStyle/>
        <a:p>
          <a:r>
            <a:rPr lang="en-US" sz="1200" dirty="0" err="1" smtClean="0">
              <a:latin typeface="Power Geez Unicode1" pitchFamily="2" charset="0"/>
            </a:rPr>
            <a:t>ግዙፍ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የመሰረተ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ልማት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ግንባታዎች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የዕዉቀት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ሽግግር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ማዕከላት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ማድረግ</a:t>
          </a:r>
          <a:endParaRPr lang="en-US" sz="1200" dirty="0">
            <a:latin typeface="Power Geez Unicode1" pitchFamily="2" charset="0"/>
          </a:endParaRPr>
        </a:p>
      </dgm:t>
    </dgm:pt>
    <dgm:pt modelId="{786087AB-CF0E-42FC-99CB-8DB25E05900A}" type="parTrans" cxnId="{30A64FE8-916E-4298-AF98-519102D7DE2F}">
      <dgm:prSet/>
      <dgm:spPr/>
      <dgm:t>
        <a:bodyPr/>
        <a:lstStyle/>
        <a:p>
          <a:endParaRPr lang="en-US"/>
        </a:p>
      </dgm:t>
    </dgm:pt>
    <dgm:pt modelId="{D6DB5BF5-7C8C-4D1C-8C0B-1E1FB0036778}" type="sibTrans" cxnId="{30A64FE8-916E-4298-AF98-519102D7DE2F}">
      <dgm:prSet/>
      <dgm:spPr/>
      <dgm:t>
        <a:bodyPr/>
        <a:lstStyle/>
        <a:p>
          <a:endParaRPr lang="en-US"/>
        </a:p>
      </dgm:t>
    </dgm:pt>
    <dgm:pt modelId="{5CD346B5-A782-4B14-91F2-56C519D90570}">
      <dgm:prSet phldrT="[Text]" custT="1"/>
      <dgm:spPr/>
      <dgm:t>
        <a:bodyPr/>
        <a:lstStyle/>
        <a:p>
          <a:r>
            <a:rPr lang="en-US" sz="1200" dirty="0" err="1" smtClean="0">
              <a:latin typeface="Power Geez Unicode1" pitchFamily="2" charset="0"/>
            </a:rPr>
            <a:t>የግብዓት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አቅርቦት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እጥረት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መፍታት</a:t>
          </a:r>
          <a:endParaRPr lang="en-US" sz="1200" dirty="0">
            <a:latin typeface="Power Geez Unicode1" pitchFamily="2" charset="0"/>
          </a:endParaRPr>
        </a:p>
      </dgm:t>
    </dgm:pt>
    <dgm:pt modelId="{27830F5C-1A8A-4334-8923-1B0A1C28DBB3}" type="parTrans" cxnId="{5FA25845-EBF5-4FDC-A1D3-F6F100828C32}">
      <dgm:prSet/>
      <dgm:spPr/>
      <dgm:t>
        <a:bodyPr/>
        <a:lstStyle/>
        <a:p>
          <a:endParaRPr lang="en-US"/>
        </a:p>
      </dgm:t>
    </dgm:pt>
    <dgm:pt modelId="{86AF71F8-FD4F-4078-AF35-20C07467BE59}" type="sibTrans" cxnId="{5FA25845-EBF5-4FDC-A1D3-F6F100828C32}">
      <dgm:prSet/>
      <dgm:spPr/>
      <dgm:t>
        <a:bodyPr/>
        <a:lstStyle/>
        <a:p>
          <a:endParaRPr lang="en-US"/>
        </a:p>
      </dgm:t>
    </dgm:pt>
    <dgm:pt modelId="{A967E48E-A1B8-4824-894E-47BA9863CAA9}">
      <dgm:prSet phldrT="[Text]" custT="1"/>
      <dgm:spPr/>
      <dgm:t>
        <a:bodyPr/>
        <a:lstStyle/>
        <a:p>
          <a:r>
            <a:rPr lang="en-US" sz="1200" dirty="0" err="1" smtClean="0">
              <a:latin typeface="Power Geez Unicode1" pitchFamily="2" charset="0"/>
            </a:rPr>
            <a:t>የኮንስትራክሽን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ግብዓት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ጥራት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ቁጥጥር</a:t>
          </a:r>
          <a:endParaRPr lang="en-US" sz="1200" dirty="0">
            <a:latin typeface="Power Geez Unicode1" pitchFamily="2" charset="0"/>
          </a:endParaRPr>
        </a:p>
      </dgm:t>
    </dgm:pt>
    <dgm:pt modelId="{B0E327DD-33A5-4773-86BA-5A3CB7D480A5}" type="parTrans" cxnId="{1A26CDC9-F809-49F4-9828-963909C5A7D2}">
      <dgm:prSet/>
      <dgm:spPr/>
      <dgm:t>
        <a:bodyPr/>
        <a:lstStyle/>
        <a:p>
          <a:endParaRPr lang="en-US"/>
        </a:p>
      </dgm:t>
    </dgm:pt>
    <dgm:pt modelId="{46679019-DF49-4C3A-98FD-C9D8A6ADF548}" type="sibTrans" cxnId="{1A26CDC9-F809-49F4-9828-963909C5A7D2}">
      <dgm:prSet/>
      <dgm:spPr/>
      <dgm:t>
        <a:bodyPr/>
        <a:lstStyle/>
        <a:p>
          <a:endParaRPr lang="en-US"/>
        </a:p>
      </dgm:t>
    </dgm:pt>
    <dgm:pt modelId="{3EEFF69D-55CA-40B3-A17A-18837B4A0A75}">
      <dgm:prSet phldrT="[Text]"/>
      <dgm:spPr/>
      <dgm:t>
        <a:bodyPr/>
        <a:lstStyle/>
        <a:p>
          <a:r>
            <a:rPr lang="en-US" b="1" dirty="0" smtClean="0">
              <a:latin typeface="Power Geez Unicode1" pitchFamily="2" charset="0"/>
            </a:rPr>
            <a:t>Import substitution </a:t>
          </a:r>
          <a:endParaRPr lang="en-US" b="1" dirty="0">
            <a:latin typeface="Power Geez Unicode1" pitchFamily="2" charset="0"/>
          </a:endParaRPr>
        </a:p>
      </dgm:t>
    </dgm:pt>
    <dgm:pt modelId="{DC804B27-1CBA-4FB2-9C77-D678B928D114}" type="parTrans" cxnId="{3FC6F906-DA32-4F07-96D5-F516E5D2993E}">
      <dgm:prSet/>
      <dgm:spPr/>
      <dgm:t>
        <a:bodyPr/>
        <a:lstStyle/>
        <a:p>
          <a:endParaRPr lang="en-US"/>
        </a:p>
      </dgm:t>
    </dgm:pt>
    <dgm:pt modelId="{54DD9CD8-459A-4BB9-95C8-D25F118DB35B}" type="sibTrans" cxnId="{3FC6F906-DA32-4F07-96D5-F516E5D2993E}">
      <dgm:prSet/>
      <dgm:spPr/>
      <dgm:t>
        <a:bodyPr/>
        <a:lstStyle/>
        <a:p>
          <a:endParaRPr lang="en-US"/>
        </a:p>
      </dgm:t>
    </dgm:pt>
    <dgm:pt modelId="{63A2D333-ECE0-4D14-894A-C942AF32AF49}">
      <dgm:prSet phldrT="[Text]"/>
      <dgm:spPr/>
      <dgm:t>
        <a:bodyPr/>
        <a:lstStyle/>
        <a:p>
          <a:r>
            <a:rPr lang="en-US" dirty="0" smtClean="0">
              <a:latin typeface="Power Geez Unicode1" pitchFamily="2" charset="0"/>
            </a:rPr>
            <a:t>Corporate organization and </a:t>
          </a:r>
          <a:r>
            <a:rPr lang="en-US" dirty="0" err="1" smtClean="0">
              <a:latin typeface="Power Geez Unicode1" pitchFamily="2" charset="0"/>
            </a:rPr>
            <a:t>mgt</a:t>
          </a:r>
          <a:r>
            <a:rPr lang="en-US" dirty="0" smtClean="0">
              <a:latin typeface="Power Geez Unicode1" pitchFamily="2" charset="0"/>
            </a:rPr>
            <a:t> </a:t>
          </a:r>
          <a:endParaRPr lang="en-US" dirty="0">
            <a:latin typeface="Power Geez Unicode1" pitchFamily="2" charset="0"/>
          </a:endParaRPr>
        </a:p>
      </dgm:t>
    </dgm:pt>
    <dgm:pt modelId="{0D81C55E-7E31-4E5A-BAE8-4E77E273EFA1}" type="parTrans" cxnId="{6B8983FB-F8B5-4817-B915-3312724A25A6}">
      <dgm:prSet/>
      <dgm:spPr/>
      <dgm:t>
        <a:bodyPr/>
        <a:lstStyle/>
        <a:p>
          <a:endParaRPr lang="en-US"/>
        </a:p>
      </dgm:t>
    </dgm:pt>
    <dgm:pt modelId="{083D1E5D-E98E-4DA6-ADD8-690A1BD75DFB}" type="sibTrans" cxnId="{6B8983FB-F8B5-4817-B915-3312724A25A6}">
      <dgm:prSet/>
      <dgm:spPr/>
      <dgm:t>
        <a:bodyPr/>
        <a:lstStyle/>
        <a:p>
          <a:endParaRPr lang="en-US"/>
        </a:p>
      </dgm:t>
    </dgm:pt>
    <dgm:pt modelId="{4755DF89-DA2C-4E1B-B0B5-5464AF97E9B2}">
      <dgm:prSet custT="1"/>
      <dgm:spPr/>
      <dgm:t>
        <a:bodyPr/>
        <a:lstStyle/>
        <a:p>
          <a:r>
            <a:rPr lang="en-US" sz="1200" dirty="0" err="1" smtClean="0">
              <a:latin typeface="Power Geez Unicode1" pitchFamily="2" charset="0"/>
            </a:rPr>
            <a:t>መሠረታዊ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የማስፈጸም</a:t>
          </a:r>
          <a:r>
            <a:rPr lang="en-US" sz="1200" dirty="0" smtClean="0">
              <a:latin typeface="Power Geez Unicode1" pitchFamily="2" charset="0"/>
            </a:rPr>
            <a:t>  </a:t>
          </a:r>
          <a:r>
            <a:rPr lang="en-US" sz="1200" dirty="0" err="1" smtClean="0">
              <a:latin typeface="Power Geez Unicode1" pitchFamily="2" charset="0"/>
            </a:rPr>
            <a:t>አቅም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ጉድለቶችን</a:t>
          </a:r>
          <a:r>
            <a:rPr lang="en-US" sz="1200" dirty="0" smtClean="0">
              <a:latin typeface="Power Geez Unicode1" pitchFamily="2" charset="0"/>
            </a:rPr>
            <a:t>  </a:t>
          </a:r>
          <a:r>
            <a:rPr lang="en-US" sz="1200" dirty="0" err="1" smtClean="0">
              <a:latin typeface="Power Geez Unicode1" pitchFamily="2" charset="0"/>
            </a:rPr>
            <a:t>መፍታት</a:t>
          </a:r>
          <a:endParaRPr lang="en-US" sz="1200" dirty="0">
            <a:latin typeface="Power Geez Unicode1" pitchFamily="2" charset="0"/>
          </a:endParaRPr>
        </a:p>
      </dgm:t>
    </dgm:pt>
    <dgm:pt modelId="{1819254D-8B19-4D66-9C1F-79B75E92C660}" type="parTrans" cxnId="{B5671C15-4868-46FC-ACB6-FA643A601D2E}">
      <dgm:prSet/>
      <dgm:spPr/>
      <dgm:t>
        <a:bodyPr/>
        <a:lstStyle/>
        <a:p>
          <a:endParaRPr lang="en-US"/>
        </a:p>
      </dgm:t>
    </dgm:pt>
    <dgm:pt modelId="{D1839AC8-C1C3-4159-B2F0-9A754A2C65A5}" type="sibTrans" cxnId="{B5671C15-4868-46FC-ACB6-FA643A601D2E}">
      <dgm:prSet/>
      <dgm:spPr/>
      <dgm:t>
        <a:bodyPr/>
        <a:lstStyle/>
        <a:p>
          <a:endParaRPr lang="en-US"/>
        </a:p>
      </dgm:t>
    </dgm:pt>
    <dgm:pt modelId="{AA90CF6F-7513-4E5B-979C-DE19E0D7ADF5}">
      <dgm:prSet phldrT="[Text]" custT="1"/>
      <dgm:spPr/>
      <dgm:t>
        <a:bodyPr/>
        <a:lstStyle/>
        <a:p>
          <a:r>
            <a:rPr lang="en-US" sz="1200" dirty="0" err="1" smtClean="0">
              <a:latin typeface="Power Geez Unicode1" pitchFamily="2" charset="0"/>
            </a:rPr>
            <a:t>ተወዳዳሪ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የኮንስትራክሽን</a:t>
          </a:r>
          <a:r>
            <a:rPr lang="en-US" sz="1200" dirty="0" smtClean="0">
              <a:latin typeface="Power Geez Unicode1" pitchFamily="2" charset="0"/>
            </a:rPr>
            <a:t>  </a:t>
          </a:r>
          <a:r>
            <a:rPr lang="en-US" sz="1200" dirty="0" err="1" smtClean="0">
              <a:latin typeface="Power Geez Unicode1" pitchFamily="2" charset="0"/>
            </a:rPr>
            <a:t>ኢንዱስትሪ</a:t>
          </a:r>
          <a:r>
            <a:rPr lang="en-US" sz="1200" dirty="0" smtClean="0">
              <a:latin typeface="Power Geez Unicode1" pitchFamily="2" charset="0"/>
            </a:rPr>
            <a:t> </a:t>
          </a:r>
          <a:r>
            <a:rPr lang="en-US" sz="1200" dirty="0" err="1" smtClean="0">
              <a:latin typeface="Power Geez Unicode1" pitchFamily="2" charset="0"/>
            </a:rPr>
            <a:t>መገንባት</a:t>
          </a:r>
          <a:endParaRPr lang="en-US" sz="1200" dirty="0">
            <a:latin typeface="Power Geez Unicode1" pitchFamily="2" charset="0"/>
          </a:endParaRPr>
        </a:p>
      </dgm:t>
    </dgm:pt>
    <dgm:pt modelId="{AA653F07-8E0C-4343-9BF7-3344872A4C85}" type="parTrans" cxnId="{82CA7622-6F32-4559-8466-A36630518AEF}">
      <dgm:prSet/>
      <dgm:spPr/>
      <dgm:t>
        <a:bodyPr/>
        <a:lstStyle/>
        <a:p>
          <a:endParaRPr lang="en-US"/>
        </a:p>
      </dgm:t>
    </dgm:pt>
    <dgm:pt modelId="{9C811644-C7B0-425A-BA44-B0553747B4BB}" type="sibTrans" cxnId="{82CA7622-6F32-4559-8466-A36630518AEF}">
      <dgm:prSet/>
      <dgm:spPr/>
      <dgm:t>
        <a:bodyPr/>
        <a:lstStyle/>
        <a:p>
          <a:endParaRPr lang="en-US"/>
        </a:p>
      </dgm:t>
    </dgm:pt>
    <dgm:pt modelId="{C9B6B95B-E7C0-4D8A-9702-E7310B08E21C}">
      <dgm:prSet phldrT="[Text]" custT="1"/>
      <dgm:spPr/>
      <dgm:t>
        <a:bodyPr/>
        <a:lstStyle/>
        <a:p>
          <a:r>
            <a:rPr lang="en-US" sz="1400" smtClean="0"/>
            <a:t>የኢንዱስትሪ ባለድርሻዎች ትስስር</a:t>
          </a:r>
          <a:endParaRPr lang="en-US" sz="1200" dirty="0">
            <a:latin typeface="Power Geez Unicode1" pitchFamily="2" charset="0"/>
          </a:endParaRPr>
        </a:p>
      </dgm:t>
    </dgm:pt>
    <dgm:pt modelId="{8160AD6F-7450-4DE6-8C14-CBD3CB62B0BB}" type="parTrans" cxnId="{2F4A146F-1670-494B-9B64-30C8EB02A9BD}">
      <dgm:prSet/>
      <dgm:spPr/>
      <dgm:t>
        <a:bodyPr/>
        <a:lstStyle/>
        <a:p>
          <a:endParaRPr lang="en-US"/>
        </a:p>
      </dgm:t>
    </dgm:pt>
    <dgm:pt modelId="{4DEC1B4E-D94A-4802-AF3B-2553884C67CB}" type="sibTrans" cxnId="{2F4A146F-1670-494B-9B64-30C8EB02A9BD}">
      <dgm:prSet/>
      <dgm:spPr/>
      <dgm:t>
        <a:bodyPr/>
        <a:lstStyle/>
        <a:p>
          <a:endParaRPr lang="en-US"/>
        </a:p>
      </dgm:t>
    </dgm:pt>
    <dgm:pt modelId="{956B5C15-EDF6-45C7-8B17-8AB302D5BB8E}" type="pres">
      <dgm:prSet presAssocID="{9D6C1919-E5E6-49F8-A2F5-4F8FE3258A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7790F8-2C39-44D9-BD44-42B7288CC3DC}" type="pres">
      <dgm:prSet presAssocID="{4755DF89-DA2C-4E1B-B0B5-5464AF97E9B2}" presName="dummy" presStyleCnt="0"/>
      <dgm:spPr/>
    </dgm:pt>
    <dgm:pt modelId="{7953C5D1-1F67-4037-B6E1-379BC1931625}" type="pres">
      <dgm:prSet presAssocID="{4755DF89-DA2C-4E1B-B0B5-5464AF97E9B2}" presName="node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E58C4-D225-4B7F-972B-F8D542189E95}" type="pres">
      <dgm:prSet presAssocID="{D1839AC8-C1C3-4159-B2F0-9A754A2C65A5}" presName="sibTrans" presStyleLbl="node1" presStyleIdx="0" presStyleCnt="8"/>
      <dgm:spPr/>
      <dgm:t>
        <a:bodyPr/>
        <a:lstStyle/>
        <a:p>
          <a:endParaRPr lang="en-US"/>
        </a:p>
      </dgm:t>
    </dgm:pt>
    <dgm:pt modelId="{8D036531-5756-4D5F-9D6A-3761A73D32D1}" type="pres">
      <dgm:prSet presAssocID="{8E862266-420B-4A59-A9A1-212808802D53}" presName="dummy" presStyleCnt="0"/>
      <dgm:spPr/>
    </dgm:pt>
    <dgm:pt modelId="{BB147223-789F-48C8-A3F7-66751CAE2CE7}" type="pres">
      <dgm:prSet presAssocID="{8E862266-420B-4A59-A9A1-212808802D53}" presName="node" presStyleLbl="revTx" presStyleIdx="1" presStyleCnt="8" custScaleX="1874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7BEB34-689A-4629-98B1-CE9A285EB780}" type="pres">
      <dgm:prSet presAssocID="{D6DB5BF5-7C8C-4D1C-8C0B-1E1FB0036778}" presName="sibTrans" presStyleLbl="node1" presStyleIdx="1" presStyleCnt="8"/>
      <dgm:spPr/>
      <dgm:t>
        <a:bodyPr/>
        <a:lstStyle/>
        <a:p>
          <a:endParaRPr lang="en-US"/>
        </a:p>
      </dgm:t>
    </dgm:pt>
    <dgm:pt modelId="{5F4ECE37-7136-4083-BA67-7B1E5FEA892C}" type="pres">
      <dgm:prSet presAssocID="{5CD346B5-A782-4B14-91F2-56C519D90570}" presName="dummy" presStyleCnt="0"/>
      <dgm:spPr/>
    </dgm:pt>
    <dgm:pt modelId="{4A2C657F-FAA7-4C15-9FF8-BC5D89E8164F}" type="pres">
      <dgm:prSet presAssocID="{5CD346B5-A782-4B14-91F2-56C519D90570}" presName="node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BA4DB6-37E5-4F39-952B-EEFFA8160F82}" type="pres">
      <dgm:prSet presAssocID="{86AF71F8-FD4F-4078-AF35-20C07467BE59}" presName="sibTrans" presStyleLbl="node1" presStyleIdx="2" presStyleCnt="8"/>
      <dgm:spPr/>
      <dgm:t>
        <a:bodyPr/>
        <a:lstStyle/>
        <a:p>
          <a:endParaRPr lang="en-US"/>
        </a:p>
      </dgm:t>
    </dgm:pt>
    <dgm:pt modelId="{6BF91FE2-7BE7-4855-8406-957AB725CBD2}" type="pres">
      <dgm:prSet presAssocID="{A967E48E-A1B8-4824-894E-47BA9863CAA9}" presName="dummy" presStyleCnt="0"/>
      <dgm:spPr/>
    </dgm:pt>
    <dgm:pt modelId="{0577B43A-1BE5-40E2-A130-86B1E59DA5CA}" type="pres">
      <dgm:prSet presAssocID="{A967E48E-A1B8-4824-894E-47BA9863CAA9}" presName="node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06C9A-3FF7-4A60-938F-874771B8AEE3}" type="pres">
      <dgm:prSet presAssocID="{46679019-DF49-4C3A-98FD-C9D8A6ADF548}" presName="sibTrans" presStyleLbl="node1" presStyleIdx="3" presStyleCnt="8"/>
      <dgm:spPr/>
      <dgm:t>
        <a:bodyPr/>
        <a:lstStyle/>
        <a:p>
          <a:endParaRPr lang="en-US"/>
        </a:p>
      </dgm:t>
    </dgm:pt>
    <dgm:pt modelId="{D7DEA892-5C34-4964-8CB7-40CD4916E143}" type="pres">
      <dgm:prSet presAssocID="{3EEFF69D-55CA-40B3-A17A-18837B4A0A75}" presName="dummy" presStyleCnt="0"/>
      <dgm:spPr/>
    </dgm:pt>
    <dgm:pt modelId="{92C1D62B-DB97-41F4-85AD-EA6D9B3395AC}" type="pres">
      <dgm:prSet presAssocID="{3EEFF69D-55CA-40B3-A17A-18837B4A0A75}" presName="node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4E6ABA-D864-45E5-BCF5-21555C574DE7}" type="pres">
      <dgm:prSet presAssocID="{54DD9CD8-459A-4BB9-95C8-D25F118DB35B}" presName="sibTrans" presStyleLbl="node1" presStyleIdx="4" presStyleCnt="8"/>
      <dgm:spPr/>
      <dgm:t>
        <a:bodyPr/>
        <a:lstStyle/>
        <a:p>
          <a:endParaRPr lang="en-US"/>
        </a:p>
      </dgm:t>
    </dgm:pt>
    <dgm:pt modelId="{7E79129F-9734-49A2-AF61-1779DF3D28F2}" type="pres">
      <dgm:prSet presAssocID="{63A2D333-ECE0-4D14-894A-C942AF32AF49}" presName="dummy" presStyleCnt="0"/>
      <dgm:spPr/>
    </dgm:pt>
    <dgm:pt modelId="{0DC0EDF0-DD8C-490A-9C2C-FEB6E6303590}" type="pres">
      <dgm:prSet presAssocID="{63A2D333-ECE0-4D14-894A-C942AF32AF49}" presName="node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33F220-EA72-4BB6-B731-F6607A4E3B04}" type="pres">
      <dgm:prSet presAssocID="{083D1E5D-E98E-4DA6-ADD8-690A1BD75DFB}" presName="sibTrans" presStyleLbl="node1" presStyleIdx="5" presStyleCnt="8"/>
      <dgm:spPr/>
      <dgm:t>
        <a:bodyPr/>
        <a:lstStyle/>
        <a:p>
          <a:endParaRPr lang="en-US"/>
        </a:p>
      </dgm:t>
    </dgm:pt>
    <dgm:pt modelId="{30802AEA-64DD-440A-B592-67083E57E964}" type="pres">
      <dgm:prSet presAssocID="{AA90CF6F-7513-4E5B-979C-DE19E0D7ADF5}" presName="dummy" presStyleCnt="0"/>
      <dgm:spPr/>
    </dgm:pt>
    <dgm:pt modelId="{7BF22FAD-FD00-4CC1-89AF-BDBFA4CCED6D}" type="pres">
      <dgm:prSet presAssocID="{AA90CF6F-7513-4E5B-979C-DE19E0D7ADF5}" presName="node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9B0502-DB65-4C3C-B5BB-322DA28FE5FA}" type="pres">
      <dgm:prSet presAssocID="{9C811644-C7B0-425A-BA44-B0553747B4BB}" presName="sibTrans" presStyleLbl="node1" presStyleIdx="6" presStyleCnt="8"/>
      <dgm:spPr/>
      <dgm:t>
        <a:bodyPr/>
        <a:lstStyle/>
        <a:p>
          <a:endParaRPr lang="en-US"/>
        </a:p>
      </dgm:t>
    </dgm:pt>
    <dgm:pt modelId="{5CFC978D-9550-4921-AEE6-F8795961D64B}" type="pres">
      <dgm:prSet presAssocID="{C9B6B95B-E7C0-4D8A-9702-E7310B08E21C}" presName="dummy" presStyleCnt="0"/>
      <dgm:spPr/>
    </dgm:pt>
    <dgm:pt modelId="{8A7C7EFE-F5B7-48C8-9704-90C206E26E69}" type="pres">
      <dgm:prSet presAssocID="{C9B6B95B-E7C0-4D8A-9702-E7310B08E21C}" presName="node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8EB0E-5E70-4B59-ACE1-944D470E2CE3}" type="pres">
      <dgm:prSet presAssocID="{4DEC1B4E-D94A-4802-AF3B-2553884C67CB}" presName="sibTrans" presStyleLbl="node1" presStyleIdx="7" presStyleCnt="8"/>
      <dgm:spPr/>
      <dgm:t>
        <a:bodyPr/>
        <a:lstStyle/>
        <a:p>
          <a:endParaRPr lang="en-US"/>
        </a:p>
      </dgm:t>
    </dgm:pt>
  </dgm:ptLst>
  <dgm:cxnLst>
    <dgm:cxn modelId="{36E387FC-85CB-4C3F-A046-A94EF5E04BA5}" type="presOf" srcId="{3EEFF69D-55CA-40B3-A17A-18837B4A0A75}" destId="{92C1D62B-DB97-41F4-85AD-EA6D9B3395AC}" srcOrd="0" destOrd="0" presId="urn:microsoft.com/office/officeart/2005/8/layout/cycle1"/>
    <dgm:cxn modelId="{6B8983FB-F8B5-4817-B915-3312724A25A6}" srcId="{9D6C1919-E5E6-49F8-A2F5-4F8FE3258A77}" destId="{63A2D333-ECE0-4D14-894A-C942AF32AF49}" srcOrd="5" destOrd="0" parTransId="{0D81C55E-7E31-4E5A-BAE8-4E77E273EFA1}" sibTransId="{083D1E5D-E98E-4DA6-ADD8-690A1BD75DFB}"/>
    <dgm:cxn modelId="{663BC3E1-6AFB-4280-92BF-A336550C7B4A}" type="presOf" srcId="{D6DB5BF5-7C8C-4D1C-8C0B-1E1FB0036778}" destId="{F77BEB34-689A-4629-98B1-CE9A285EB780}" srcOrd="0" destOrd="0" presId="urn:microsoft.com/office/officeart/2005/8/layout/cycle1"/>
    <dgm:cxn modelId="{5DD9E676-CAAD-4382-B7A4-47AC7D7EAA98}" type="presOf" srcId="{63A2D333-ECE0-4D14-894A-C942AF32AF49}" destId="{0DC0EDF0-DD8C-490A-9C2C-FEB6E6303590}" srcOrd="0" destOrd="0" presId="urn:microsoft.com/office/officeart/2005/8/layout/cycle1"/>
    <dgm:cxn modelId="{D6E27F87-8A4D-428E-9CA7-E122D9D3E74B}" type="presOf" srcId="{86AF71F8-FD4F-4078-AF35-20C07467BE59}" destId="{ACBA4DB6-37E5-4F39-952B-EEFFA8160F82}" srcOrd="0" destOrd="0" presId="urn:microsoft.com/office/officeart/2005/8/layout/cycle1"/>
    <dgm:cxn modelId="{93694A84-BA83-4288-BE6D-515E6F491BBC}" type="presOf" srcId="{8E862266-420B-4A59-A9A1-212808802D53}" destId="{BB147223-789F-48C8-A3F7-66751CAE2CE7}" srcOrd="0" destOrd="0" presId="urn:microsoft.com/office/officeart/2005/8/layout/cycle1"/>
    <dgm:cxn modelId="{2F4A146F-1670-494B-9B64-30C8EB02A9BD}" srcId="{9D6C1919-E5E6-49F8-A2F5-4F8FE3258A77}" destId="{C9B6B95B-E7C0-4D8A-9702-E7310B08E21C}" srcOrd="7" destOrd="0" parTransId="{8160AD6F-7450-4DE6-8C14-CBD3CB62B0BB}" sibTransId="{4DEC1B4E-D94A-4802-AF3B-2553884C67CB}"/>
    <dgm:cxn modelId="{30A64FE8-916E-4298-AF98-519102D7DE2F}" srcId="{9D6C1919-E5E6-49F8-A2F5-4F8FE3258A77}" destId="{8E862266-420B-4A59-A9A1-212808802D53}" srcOrd="1" destOrd="0" parTransId="{786087AB-CF0E-42FC-99CB-8DB25E05900A}" sibTransId="{D6DB5BF5-7C8C-4D1C-8C0B-1E1FB0036778}"/>
    <dgm:cxn modelId="{AB19889F-A153-4527-AE05-E132531C373D}" type="presOf" srcId="{AA90CF6F-7513-4E5B-979C-DE19E0D7ADF5}" destId="{7BF22FAD-FD00-4CC1-89AF-BDBFA4CCED6D}" srcOrd="0" destOrd="0" presId="urn:microsoft.com/office/officeart/2005/8/layout/cycle1"/>
    <dgm:cxn modelId="{B5671C15-4868-46FC-ACB6-FA643A601D2E}" srcId="{9D6C1919-E5E6-49F8-A2F5-4F8FE3258A77}" destId="{4755DF89-DA2C-4E1B-B0B5-5464AF97E9B2}" srcOrd="0" destOrd="0" parTransId="{1819254D-8B19-4D66-9C1F-79B75E92C660}" sibTransId="{D1839AC8-C1C3-4159-B2F0-9A754A2C65A5}"/>
    <dgm:cxn modelId="{5591E31E-56A4-4B17-A9C3-37F253E76D0D}" type="presOf" srcId="{C9B6B95B-E7C0-4D8A-9702-E7310B08E21C}" destId="{8A7C7EFE-F5B7-48C8-9704-90C206E26E69}" srcOrd="0" destOrd="0" presId="urn:microsoft.com/office/officeart/2005/8/layout/cycle1"/>
    <dgm:cxn modelId="{6F0919A2-06F1-4A6C-AE07-E78FA8B05F8C}" type="presOf" srcId="{54DD9CD8-459A-4BB9-95C8-D25F118DB35B}" destId="{C84E6ABA-D864-45E5-BCF5-21555C574DE7}" srcOrd="0" destOrd="0" presId="urn:microsoft.com/office/officeart/2005/8/layout/cycle1"/>
    <dgm:cxn modelId="{A71E9E0A-B13B-430B-8E4F-FD10AB5B88D9}" type="presOf" srcId="{4755DF89-DA2C-4E1B-B0B5-5464AF97E9B2}" destId="{7953C5D1-1F67-4037-B6E1-379BC1931625}" srcOrd="0" destOrd="0" presId="urn:microsoft.com/office/officeart/2005/8/layout/cycle1"/>
    <dgm:cxn modelId="{83FFD76D-23D2-4EB9-A8CC-F42351422615}" type="presOf" srcId="{46679019-DF49-4C3A-98FD-C9D8A6ADF548}" destId="{5DB06C9A-3FF7-4A60-938F-874771B8AEE3}" srcOrd="0" destOrd="0" presId="urn:microsoft.com/office/officeart/2005/8/layout/cycle1"/>
    <dgm:cxn modelId="{34178FB2-87DF-4D0E-A9C2-35577F77B138}" type="presOf" srcId="{4DEC1B4E-D94A-4802-AF3B-2553884C67CB}" destId="{7D08EB0E-5E70-4B59-ACE1-944D470E2CE3}" srcOrd="0" destOrd="0" presId="urn:microsoft.com/office/officeart/2005/8/layout/cycle1"/>
    <dgm:cxn modelId="{C7947EAE-F203-4885-BCDB-5278B8BFF893}" type="presOf" srcId="{083D1E5D-E98E-4DA6-ADD8-690A1BD75DFB}" destId="{8B33F220-EA72-4BB6-B731-F6607A4E3B04}" srcOrd="0" destOrd="0" presId="urn:microsoft.com/office/officeart/2005/8/layout/cycle1"/>
    <dgm:cxn modelId="{7D18D904-847E-43C6-8F30-D8822E93DCF0}" type="presOf" srcId="{A967E48E-A1B8-4824-894E-47BA9863CAA9}" destId="{0577B43A-1BE5-40E2-A130-86B1E59DA5CA}" srcOrd="0" destOrd="0" presId="urn:microsoft.com/office/officeart/2005/8/layout/cycle1"/>
    <dgm:cxn modelId="{82CA7622-6F32-4559-8466-A36630518AEF}" srcId="{9D6C1919-E5E6-49F8-A2F5-4F8FE3258A77}" destId="{AA90CF6F-7513-4E5B-979C-DE19E0D7ADF5}" srcOrd="6" destOrd="0" parTransId="{AA653F07-8E0C-4343-9BF7-3344872A4C85}" sibTransId="{9C811644-C7B0-425A-BA44-B0553747B4BB}"/>
    <dgm:cxn modelId="{3FC6F906-DA32-4F07-96D5-F516E5D2993E}" srcId="{9D6C1919-E5E6-49F8-A2F5-4F8FE3258A77}" destId="{3EEFF69D-55CA-40B3-A17A-18837B4A0A75}" srcOrd="4" destOrd="0" parTransId="{DC804B27-1CBA-4FB2-9C77-D678B928D114}" sibTransId="{54DD9CD8-459A-4BB9-95C8-D25F118DB35B}"/>
    <dgm:cxn modelId="{5FA25845-EBF5-4FDC-A1D3-F6F100828C32}" srcId="{9D6C1919-E5E6-49F8-A2F5-4F8FE3258A77}" destId="{5CD346B5-A782-4B14-91F2-56C519D90570}" srcOrd="2" destOrd="0" parTransId="{27830F5C-1A8A-4334-8923-1B0A1C28DBB3}" sibTransId="{86AF71F8-FD4F-4078-AF35-20C07467BE59}"/>
    <dgm:cxn modelId="{91C9A34F-B759-4395-9AA5-BAC146FC9970}" type="presOf" srcId="{D1839AC8-C1C3-4159-B2F0-9A754A2C65A5}" destId="{B10E58C4-D225-4B7F-972B-F8D542189E95}" srcOrd="0" destOrd="0" presId="urn:microsoft.com/office/officeart/2005/8/layout/cycle1"/>
    <dgm:cxn modelId="{4DBE53BA-AC96-49C2-A98A-4038F718F545}" type="presOf" srcId="{5CD346B5-A782-4B14-91F2-56C519D90570}" destId="{4A2C657F-FAA7-4C15-9FF8-BC5D89E8164F}" srcOrd="0" destOrd="0" presId="urn:microsoft.com/office/officeart/2005/8/layout/cycle1"/>
    <dgm:cxn modelId="{1A26CDC9-F809-49F4-9828-963909C5A7D2}" srcId="{9D6C1919-E5E6-49F8-A2F5-4F8FE3258A77}" destId="{A967E48E-A1B8-4824-894E-47BA9863CAA9}" srcOrd="3" destOrd="0" parTransId="{B0E327DD-33A5-4773-86BA-5A3CB7D480A5}" sibTransId="{46679019-DF49-4C3A-98FD-C9D8A6ADF548}"/>
    <dgm:cxn modelId="{B704CFCD-6DAC-4AD3-B8E7-0B5E6B8863A2}" type="presOf" srcId="{9D6C1919-E5E6-49F8-A2F5-4F8FE3258A77}" destId="{956B5C15-EDF6-45C7-8B17-8AB302D5BB8E}" srcOrd="0" destOrd="0" presId="urn:microsoft.com/office/officeart/2005/8/layout/cycle1"/>
    <dgm:cxn modelId="{92A65F52-0430-445C-8744-0A09E2173E30}" type="presOf" srcId="{9C811644-C7B0-425A-BA44-B0553747B4BB}" destId="{179B0502-DB65-4C3C-B5BB-322DA28FE5FA}" srcOrd="0" destOrd="0" presId="urn:microsoft.com/office/officeart/2005/8/layout/cycle1"/>
    <dgm:cxn modelId="{C3DE5E53-BCF2-4B94-916D-C1373E923392}" type="presParOf" srcId="{956B5C15-EDF6-45C7-8B17-8AB302D5BB8E}" destId="{0B7790F8-2C39-44D9-BD44-42B7288CC3DC}" srcOrd="0" destOrd="0" presId="urn:microsoft.com/office/officeart/2005/8/layout/cycle1"/>
    <dgm:cxn modelId="{62954FCF-4EB9-4EDA-9CDB-528A98396AD1}" type="presParOf" srcId="{956B5C15-EDF6-45C7-8B17-8AB302D5BB8E}" destId="{7953C5D1-1F67-4037-B6E1-379BC1931625}" srcOrd="1" destOrd="0" presId="urn:microsoft.com/office/officeart/2005/8/layout/cycle1"/>
    <dgm:cxn modelId="{C15E853F-04FA-455F-8836-1B5D29DC7468}" type="presParOf" srcId="{956B5C15-EDF6-45C7-8B17-8AB302D5BB8E}" destId="{B10E58C4-D225-4B7F-972B-F8D542189E95}" srcOrd="2" destOrd="0" presId="urn:microsoft.com/office/officeart/2005/8/layout/cycle1"/>
    <dgm:cxn modelId="{D0EE5F6A-9445-4A02-B12F-1B45A0AF07A1}" type="presParOf" srcId="{956B5C15-EDF6-45C7-8B17-8AB302D5BB8E}" destId="{8D036531-5756-4D5F-9D6A-3761A73D32D1}" srcOrd="3" destOrd="0" presId="urn:microsoft.com/office/officeart/2005/8/layout/cycle1"/>
    <dgm:cxn modelId="{F89ACD8F-482F-4459-A257-36ED09C349F2}" type="presParOf" srcId="{956B5C15-EDF6-45C7-8B17-8AB302D5BB8E}" destId="{BB147223-789F-48C8-A3F7-66751CAE2CE7}" srcOrd="4" destOrd="0" presId="urn:microsoft.com/office/officeart/2005/8/layout/cycle1"/>
    <dgm:cxn modelId="{D0574FA4-BD85-44A7-BA8F-6331BBFB9A75}" type="presParOf" srcId="{956B5C15-EDF6-45C7-8B17-8AB302D5BB8E}" destId="{F77BEB34-689A-4629-98B1-CE9A285EB780}" srcOrd="5" destOrd="0" presId="urn:microsoft.com/office/officeart/2005/8/layout/cycle1"/>
    <dgm:cxn modelId="{75A58BED-BAC6-420E-B20E-204C0C3A9202}" type="presParOf" srcId="{956B5C15-EDF6-45C7-8B17-8AB302D5BB8E}" destId="{5F4ECE37-7136-4083-BA67-7B1E5FEA892C}" srcOrd="6" destOrd="0" presId="urn:microsoft.com/office/officeart/2005/8/layout/cycle1"/>
    <dgm:cxn modelId="{B3C360B4-094D-4215-9A26-169A537B11BB}" type="presParOf" srcId="{956B5C15-EDF6-45C7-8B17-8AB302D5BB8E}" destId="{4A2C657F-FAA7-4C15-9FF8-BC5D89E8164F}" srcOrd="7" destOrd="0" presId="urn:microsoft.com/office/officeart/2005/8/layout/cycle1"/>
    <dgm:cxn modelId="{9AA1DECA-3CE6-4818-A16F-20C64F381133}" type="presParOf" srcId="{956B5C15-EDF6-45C7-8B17-8AB302D5BB8E}" destId="{ACBA4DB6-37E5-4F39-952B-EEFFA8160F82}" srcOrd="8" destOrd="0" presId="urn:microsoft.com/office/officeart/2005/8/layout/cycle1"/>
    <dgm:cxn modelId="{2FCDFDCD-A3B5-4E67-B48B-398C1182F36F}" type="presParOf" srcId="{956B5C15-EDF6-45C7-8B17-8AB302D5BB8E}" destId="{6BF91FE2-7BE7-4855-8406-957AB725CBD2}" srcOrd="9" destOrd="0" presId="urn:microsoft.com/office/officeart/2005/8/layout/cycle1"/>
    <dgm:cxn modelId="{579CA49E-D859-4354-BB10-D8449B645D69}" type="presParOf" srcId="{956B5C15-EDF6-45C7-8B17-8AB302D5BB8E}" destId="{0577B43A-1BE5-40E2-A130-86B1E59DA5CA}" srcOrd="10" destOrd="0" presId="urn:microsoft.com/office/officeart/2005/8/layout/cycle1"/>
    <dgm:cxn modelId="{9C50B596-CF93-43A2-97C4-8C1C4AB3FD91}" type="presParOf" srcId="{956B5C15-EDF6-45C7-8B17-8AB302D5BB8E}" destId="{5DB06C9A-3FF7-4A60-938F-874771B8AEE3}" srcOrd="11" destOrd="0" presId="urn:microsoft.com/office/officeart/2005/8/layout/cycle1"/>
    <dgm:cxn modelId="{8DAEFB9B-B8B8-4547-B023-35E2E1AC463C}" type="presParOf" srcId="{956B5C15-EDF6-45C7-8B17-8AB302D5BB8E}" destId="{D7DEA892-5C34-4964-8CB7-40CD4916E143}" srcOrd="12" destOrd="0" presId="urn:microsoft.com/office/officeart/2005/8/layout/cycle1"/>
    <dgm:cxn modelId="{DCC33EBA-3327-428F-B670-CF0DB1BD5701}" type="presParOf" srcId="{956B5C15-EDF6-45C7-8B17-8AB302D5BB8E}" destId="{92C1D62B-DB97-41F4-85AD-EA6D9B3395AC}" srcOrd="13" destOrd="0" presId="urn:microsoft.com/office/officeart/2005/8/layout/cycle1"/>
    <dgm:cxn modelId="{BA25E827-92B5-47F4-B6D2-3CDE8D54C2C2}" type="presParOf" srcId="{956B5C15-EDF6-45C7-8B17-8AB302D5BB8E}" destId="{C84E6ABA-D864-45E5-BCF5-21555C574DE7}" srcOrd="14" destOrd="0" presId="urn:microsoft.com/office/officeart/2005/8/layout/cycle1"/>
    <dgm:cxn modelId="{C2E5217E-1D2C-41A4-9CF8-E18C1BBD0992}" type="presParOf" srcId="{956B5C15-EDF6-45C7-8B17-8AB302D5BB8E}" destId="{7E79129F-9734-49A2-AF61-1779DF3D28F2}" srcOrd="15" destOrd="0" presId="urn:microsoft.com/office/officeart/2005/8/layout/cycle1"/>
    <dgm:cxn modelId="{49CE8E57-E229-480F-80D1-EABC8564CE33}" type="presParOf" srcId="{956B5C15-EDF6-45C7-8B17-8AB302D5BB8E}" destId="{0DC0EDF0-DD8C-490A-9C2C-FEB6E6303590}" srcOrd="16" destOrd="0" presId="urn:microsoft.com/office/officeart/2005/8/layout/cycle1"/>
    <dgm:cxn modelId="{482497FC-C337-4EA7-9C2A-0D4D6A73B5DA}" type="presParOf" srcId="{956B5C15-EDF6-45C7-8B17-8AB302D5BB8E}" destId="{8B33F220-EA72-4BB6-B731-F6607A4E3B04}" srcOrd="17" destOrd="0" presId="urn:microsoft.com/office/officeart/2005/8/layout/cycle1"/>
    <dgm:cxn modelId="{3D71C1D8-09B9-4922-8740-34331354820C}" type="presParOf" srcId="{956B5C15-EDF6-45C7-8B17-8AB302D5BB8E}" destId="{30802AEA-64DD-440A-B592-67083E57E964}" srcOrd="18" destOrd="0" presId="urn:microsoft.com/office/officeart/2005/8/layout/cycle1"/>
    <dgm:cxn modelId="{DF8482B4-61DE-4683-8222-20DD3833839B}" type="presParOf" srcId="{956B5C15-EDF6-45C7-8B17-8AB302D5BB8E}" destId="{7BF22FAD-FD00-4CC1-89AF-BDBFA4CCED6D}" srcOrd="19" destOrd="0" presId="urn:microsoft.com/office/officeart/2005/8/layout/cycle1"/>
    <dgm:cxn modelId="{4E835E47-3E4D-4398-8209-F8992DCD23B5}" type="presParOf" srcId="{956B5C15-EDF6-45C7-8B17-8AB302D5BB8E}" destId="{179B0502-DB65-4C3C-B5BB-322DA28FE5FA}" srcOrd="20" destOrd="0" presId="urn:microsoft.com/office/officeart/2005/8/layout/cycle1"/>
    <dgm:cxn modelId="{2928768B-6A79-4873-A0B3-6256D7189A7F}" type="presParOf" srcId="{956B5C15-EDF6-45C7-8B17-8AB302D5BB8E}" destId="{5CFC978D-9550-4921-AEE6-F8795961D64B}" srcOrd="21" destOrd="0" presId="urn:microsoft.com/office/officeart/2005/8/layout/cycle1"/>
    <dgm:cxn modelId="{6773A15B-4BE9-44F3-AA64-3A8F42FCAB71}" type="presParOf" srcId="{956B5C15-EDF6-45C7-8B17-8AB302D5BB8E}" destId="{8A7C7EFE-F5B7-48C8-9704-90C206E26E69}" srcOrd="22" destOrd="0" presId="urn:microsoft.com/office/officeart/2005/8/layout/cycle1"/>
    <dgm:cxn modelId="{A6F8B96C-4115-4C5A-8AFE-79FD64F96668}" type="presParOf" srcId="{956B5C15-EDF6-45C7-8B17-8AB302D5BB8E}" destId="{7D08EB0E-5E70-4B59-ACE1-944D470E2CE3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212AB2-BE8D-4124-8B7B-37CA540F796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0A6B41E-D652-4705-9A09-7C362D253053}">
      <dgm:prSet/>
      <dgm:spPr/>
      <dgm:t>
        <a:bodyPr/>
        <a:lstStyle/>
        <a:p>
          <a:pPr rtl="0"/>
          <a:r>
            <a:rPr lang="en-US" dirty="0" err="1" smtClean="0"/>
            <a:t>በአዲሱ</a:t>
          </a:r>
          <a:r>
            <a:rPr lang="en-US" dirty="0" smtClean="0"/>
            <a:t> </a:t>
          </a:r>
          <a:r>
            <a:rPr lang="en-US" dirty="0" err="1" smtClean="0"/>
            <a:t>ፖሊሲ</a:t>
          </a:r>
          <a:r>
            <a:rPr lang="en-US" dirty="0" smtClean="0"/>
            <a:t> </a:t>
          </a:r>
          <a:r>
            <a:rPr lang="en-US" dirty="0" err="1" smtClean="0"/>
            <a:t>የሚቀየሩ</a:t>
          </a:r>
          <a:r>
            <a:rPr lang="en-US" dirty="0" smtClean="0"/>
            <a:t> </a:t>
          </a:r>
          <a:r>
            <a:rPr lang="en-US" dirty="0" err="1" smtClean="0"/>
            <a:t>ጉዳዮች</a:t>
          </a:r>
          <a:endParaRPr lang="en-US" dirty="0"/>
        </a:p>
      </dgm:t>
    </dgm:pt>
    <dgm:pt modelId="{A5C32CDC-243C-4D59-96E4-1A7581C230B9}" type="parTrans" cxnId="{50CD1B49-22BB-430B-806C-382FD6D6AA0C}">
      <dgm:prSet/>
      <dgm:spPr/>
      <dgm:t>
        <a:bodyPr/>
        <a:lstStyle/>
        <a:p>
          <a:endParaRPr lang="en-US"/>
        </a:p>
      </dgm:t>
    </dgm:pt>
    <dgm:pt modelId="{EF0784BE-6E1A-4C2E-93B8-CD85CC1CAC9D}" type="sibTrans" cxnId="{50CD1B49-22BB-430B-806C-382FD6D6AA0C}">
      <dgm:prSet/>
      <dgm:spPr/>
      <dgm:t>
        <a:bodyPr/>
        <a:lstStyle/>
        <a:p>
          <a:endParaRPr lang="en-US"/>
        </a:p>
      </dgm:t>
    </dgm:pt>
    <dgm:pt modelId="{16BEF7D3-BFCA-4470-9AAD-45DB4231A5E8}" type="pres">
      <dgm:prSet presAssocID="{3C212AB2-BE8D-4124-8B7B-37CA540F796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B5FFA5-8921-433E-8FA1-E3AD05AED68B}" type="pres">
      <dgm:prSet presAssocID="{70A6B41E-D652-4705-9A09-7C362D253053}" presName="node" presStyleLbl="node1" presStyleIdx="0" presStyleCnt="1" custRadScaleRad="90851" custRadScaleInc="-9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613A1C-30EF-460A-B8B5-BC5BE8576FEC}" type="presOf" srcId="{3C212AB2-BE8D-4124-8B7B-37CA540F796D}" destId="{16BEF7D3-BFCA-4470-9AAD-45DB4231A5E8}" srcOrd="0" destOrd="0" presId="urn:microsoft.com/office/officeart/2005/8/layout/cycle2"/>
    <dgm:cxn modelId="{92F5DCDE-3434-4B13-B562-1E8F421F91AC}" type="presOf" srcId="{70A6B41E-D652-4705-9A09-7C362D253053}" destId="{9AB5FFA5-8921-433E-8FA1-E3AD05AED68B}" srcOrd="0" destOrd="0" presId="urn:microsoft.com/office/officeart/2005/8/layout/cycle2"/>
    <dgm:cxn modelId="{50CD1B49-22BB-430B-806C-382FD6D6AA0C}" srcId="{3C212AB2-BE8D-4124-8B7B-37CA540F796D}" destId="{70A6B41E-D652-4705-9A09-7C362D253053}" srcOrd="0" destOrd="0" parTransId="{A5C32CDC-243C-4D59-96E4-1A7581C230B9}" sibTransId="{EF0784BE-6E1A-4C2E-93B8-CD85CC1CAC9D}"/>
    <dgm:cxn modelId="{A20B0F24-A08A-4F55-BB27-FDA4151DB665}" type="presParOf" srcId="{16BEF7D3-BFCA-4470-9AAD-45DB4231A5E8}" destId="{9AB5FFA5-8921-433E-8FA1-E3AD05AED68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BD33C1-1B8E-4C5B-AB25-C25D9C2F59B7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D84EA58-E346-457F-9B4D-3B9F4588AF5D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7030A0"/>
              </a:solidFill>
              <a:latin typeface="Power Geez Unicode1" pitchFamily="2" charset="0"/>
            </a:rPr>
            <a:t>የህግ</a:t>
          </a:r>
          <a:r>
            <a:rPr lang="en-US" sz="20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sz="2000" dirty="0" err="1" smtClean="0">
              <a:solidFill>
                <a:srgbClr val="7030A0"/>
              </a:solidFill>
              <a:latin typeface="Power Geez Unicode1" pitchFamily="2" charset="0"/>
            </a:rPr>
            <a:t>ማዕቀፎች</a:t>
          </a:r>
          <a:endParaRPr lang="en-US" sz="2000" dirty="0">
            <a:solidFill>
              <a:srgbClr val="7030A0"/>
            </a:solidFill>
            <a:latin typeface="Power Geez Unicode1" pitchFamily="2" charset="0"/>
          </a:endParaRPr>
        </a:p>
      </dgm:t>
    </dgm:pt>
    <dgm:pt modelId="{B853D1D7-11C1-4CDB-9CCA-5E7E26484E50}" type="parTrans" cxnId="{BE8A2C21-3ECA-4776-B594-D120ACD7EC79}">
      <dgm:prSet/>
      <dgm:spPr/>
      <dgm:t>
        <a:bodyPr/>
        <a:lstStyle/>
        <a:p>
          <a:endParaRPr lang="en-US"/>
        </a:p>
      </dgm:t>
    </dgm:pt>
    <dgm:pt modelId="{FB23F724-A070-4693-8FC7-78593884C47C}" type="sibTrans" cxnId="{BE8A2C21-3ECA-4776-B594-D120ACD7EC79}">
      <dgm:prSet/>
      <dgm:spPr/>
      <dgm:t>
        <a:bodyPr/>
        <a:lstStyle/>
        <a:p>
          <a:endParaRPr lang="en-US"/>
        </a:p>
      </dgm:t>
    </dgm:pt>
    <dgm:pt modelId="{0F4F6FDC-33A9-4976-B9CB-7C567CD96A7F}">
      <dgm:prSet phldrT="[Text]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ኢንዱስትሪ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አዋጅ</a:t>
          </a:r>
          <a:endParaRPr lang="en-US" sz="1400" dirty="0">
            <a:solidFill>
              <a:schemeClr val="tx1"/>
            </a:solidFill>
          </a:endParaRPr>
        </a:p>
      </dgm:t>
    </dgm:pt>
    <dgm:pt modelId="{E5ACA487-04DB-4ED2-8140-EBDA96F8C172}" type="parTrans" cxnId="{02410A18-B6FE-4A57-800E-FEB12570EA80}">
      <dgm:prSet/>
      <dgm:spPr/>
      <dgm:t>
        <a:bodyPr/>
        <a:lstStyle/>
        <a:p>
          <a:endParaRPr lang="en-US"/>
        </a:p>
      </dgm:t>
    </dgm:pt>
    <dgm:pt modelId="{328E5EAB-E75E-4DD6-ADA8-C2102828F5AF}" type="sibTrans" cxnId="{02410A18-B6FE-4A57-800E-FEB12570EA80}">
      <dgm:prSet/>
      <dgm:spPr/>
      <dgm:t>
        <a:bodyPr/>
        <a:lstStyle/>
        <a:p>
          <a:endParaRPr lang="en-US"/>
        </a:p>
      </dgm:t>
    </dgm:pt>
    <dgm:pt modelId="{4D11804E-A998-4DFF-AB1B-4CFC3E9E3E5D}">
      <dgm:prSet phldrT="[Text]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ኩባንያዎች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ምዝገባ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ደንብ</a:t>
          </a:r>
          <a:endParaRPr lang="en-US" sz="1400" dirty="0">
            <a:solidFill>
              <a:schemeClr val="tx1"/>
            </a:solidFill>
          </a:endParaRPr>
        </a:p>
      </dgm:t>
    </dgm:pt>
    <dgm:pt modelId="{B6384974-88C7-4564-90F7-9F03826B1E3F}" type="parTrans" cxnId="{4E99BE67-3509-4192-A6C5-B963B5AF6DF2}">
      <dgm:prSet/>
      <dgm:spPr/>
      <dgm:t>
        <a:bodyPr/>
        <a:lstStyle/>
        <a:p>
          <a:endParaRPr lang="en-US"/>
        </a:p>
      </dgm:t>
    </dgm:pt>
    <dgm:pt modelId="{90B25F05-AEF6-4793-8366-4A2A6B0DCB1D}" type="sibTrans" cxnId="{4E99BE67-3509-4192-A6C5-B963B5AF6DF2}">
      <dgm:prSet/>
      <dgm:spPr/>
      <dgm:t>
        <a:bodyPr/>
        <a:lstStyle/>
        <a:p>
          <a:endParaRPr lang="en-US"/>
        </a:p>
      </dgm:t>
    </dgm:pt>
    <dgm:pt modelId="{639E3D98-3FC7-407D-A48A-39F5E393BB87}">
      <dgm:prSet phldrT="[Text]"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  <a:latin typeface="Power Geez Unicode1" pitchFamily="2" charset="0"/>
            </a:rPr>
            <a:t>የልማት</a:t>
          </a:r>
          <a:r>
            <a:rPr lang="en-US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rgbClr val="7030A0"/>
              </a:solidFill>
              <a:latin typeface="Power Geez Unicode1" pitchFamily="2" charset="0"/>
            </a:rPr>
            <a:t>መመሪያዎች</a:t>
          </a:r>
          <a:r>
            <a:rPr lang="en-US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endParaRPr lang="en-US" dirty="0">
            <a:solidFill>
              <a:srgbClr val="7030A0"/>
            </a:solidFill>
            <a:latin typeface="Power Geez Unicode1" pitchFamily="2" charset="0"/>
          </a:endParaRPr>
        </a:p>
      </dgm:t>
    </dgm:pt>
    <dgm:pt modelId="{00DF4DB2-A47E-4B2F-ACA8-8442B041AC5F}" type="parTrans" cxnId="{90553D09-321D-41E1-94D9-497395D6B1C1}">
      <dgm:prSet/>
      <dgm:spPr/>
      <dgm:t>
        <a:bodyPr/>
        <a:lstStyle/>
        <a:p>
          <a:endParaRPr lang="en-US"/>
        </a:p>
      </dgm:t>
    </dgm:pt>
    <dgm:pt modelId="{EEB5EF60-E366-4FC2-AEF2-47213BE75E73}" type="sibTrans" cxnId="{90553D09-321D-41E1-94D9-497395D6B1C1}">
      <dgm:prSet/>
      <dgm:spPr/>
      <dgm:t>
        <a:bodyPr/>
        <a:lstStyle/>
        <a:p>
          <a:endParaRPr lang="en-US"/>
        </a:p>
      </dgm:t>
    </dgm:pt>
    <dgm:pt modelId="{DAC40194-CBF8-4FE7-AF96-2880F082849C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የኢንዱስትሪ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አቅም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ግንባታ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F3E4B907-4C9A-4E63-9C1A-4FA4A5BBB541}" type="parTrans" cxnId="{6927DC1F-EF16-430B-B93B-3711EC725D15}">
      <dgm:prSet/>
      <dgm:spPr/>
      <dgm:t>
        <a:bodyPr/>
        <a:lstStyle/>
        <a:p>
          <a:endParaRPr lang="en-US"/>
        </a:p>
      </dgm:t>
    </dgm:pt>
    <dgm:pt modelId="{CA1F2111-FDEF-4255-8AB4-1F9B2FF5DBC7}" type="sibTrans" cxnId="{6927DC1F-EF16-430B-B93B-3711EC725D15}">
      <dgm:prSet/>
      <dgm:spPr/>
      <dgm:t>
        <a:bodyPr/>
        <a:lstStyle/>
        <a:p>
          <a:endParaRPr lang="en-US"/>
        </a:p>
      </dgm:t>
    </dgm:pt>
    <dgm:pt modelId="{3965F1BF-09A7-41F5-9297-01CAE0EB88CF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ኢንዱስትሪ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ተ</a:t>
          </a:r>
          <a:r>
            <a:rPr lang="am-ET" dirty="0" smtClean="0">
              <a:solidFill>
                <a:schemeClr val="tx1"/>
              </a:solidFill>
              <a:latin typeface="Power Geez Unicode1" pitchFamily="2" charset="0"/>
            </a:rPr>
            <a:t>ቋ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ማዊ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አደረጃጀት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ሪፎርም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ACA2D76B-A704-49D4-9C3C-87E1794B9E27}" type="parTrans" cxnId="{E8F8C4E2-9C36-45D9-BD6A-A745DB4CFFA5}">
      <dgm:prSet/>
      <dgm:spPr/>
      <dgm:t>
        <a:bodyPr/>
        <a:lstStyle/>
        <a:p>
          <a:endParaRPr lang="en-US"/>
        </a:p>
      </dgm:t>
    </dgm:pt>
    <dgm:pt modelId="{A957FAA8-C1CD-4BBB-9594-EBDF808FDBAA}" type="sibTrans" cxnId="{E8F8C4E2-9C36-45D9-BD6A-A745DB4CFFA5}">
      <dgm:prSet/>
      <dgm:spPr/>
      <dgm:t>
        <a:bodyPr/>
        <a:lstStyle/>
        <a:p>
          <a:endParaRPr lang="en-US"/>
        </a:p>
      </dgm:t>
    </dgm:pt>
    <dgm:pt modelId="{B0C30F1D-23FB-447B-B2DF-DCE47BA41CDE}">
      <dgm:prSet phldrT="[Text]"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  <a:latin typeface="Power Geez Unicode1" pitchFamily="2" charset="0"/>
            </a:rPr>
            <a:t>የክትትል</a:t>
          </a:r>
          <a:r>
            <a:rPr lang="en-US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rgbClr val="7030A0"/>
              </a:solidFill>
              <a:latin typeface="Power Geez Unicode1" pitchFamily="2" charset="0"/>
            </a:rPr>
            <a:t>ግምገማ</a:t>
          </a:r>
          <a:r>
            <a:rPr lang="en-US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rgbClr val="7030A0"/>
              </a:solidFill>
              <a:latin typeface="Power Geez Unicode1" pitchFamily="2" charset="0"/>
            </a:rPr>
            <a:t>ስርዓት</a:t>
          </a:r>
          <a:r>
            <a:rPr lang="en-US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endParaRPr lang="en-US" dirty="0">
            <a:solidFill>
              <a:srgbClr val="7030A0"/>
            </a:solidFill>
            <a:latin typeface="Power Geez Unicode1" pitchFamily="2" charset="0"/>
          </a:endParaRPr>
        </a:p>
      </dgm:t>
    </dgm:pt>
    <dgm:pt modelId="{FD1A3F70-E21A-4EF1-9A50-D77447F34626}" type="parTrans" cxnId="{A1C41951-1332-4582-A13C-CC849789778B}">
      <dgm:prSet/>
      <dgm:spPr/>
      <dgm:t>
        <a:bodyPr/>
        <a:lstStyle/>
        <a:p>
          <a:endParaRPr lang="en-US"/>
        </a:p>
      </dgm:t>
    </dgm:pt>
    <dgm:pt modelId="{DB8E56C4-D559-4EF6-9754-FE737FF76FEE}" type="sibTrans" cxnId="{A1C41951-1332-4582-A13C-CC849789778B}">
      <dgm:prSet/>
      <dgm:spPr/>
      <dgm:t>
        <a:bodyPr/>
        <a:lstStyle/>
        <a:p>
          <a:endParaRPr lang="en-US"/>
        </a:p>
      </dgm:t>
    </dgm:pt>
    <dgm:pt modelId="{CFD203B9-7E1C-4550-A250-6F412F6979C3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የዲጂታል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የመረጃ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ማሰባሰቢያ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ስርዓት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047BC84C-5175-49AF-9E23-24BF0D77BB68}" type="parTrans" cxnId="{14731D1D-A13E-4FD2-A190-E5FBC63B29ED}">
      <dgm:prSet/>
      <dgm:spPr/>
      <dgm:t>
        <a:bodyPr/>
        <a:lstStyle/>
        <a:p>
          <a:endParaRPr lang="en-US"/>
        </a:p>
      </dgm:t>
    </dgm:pt>
    <dgm:pt modelId="{93BAFFEB-9269-4D7D-86D4-43195018E40F}" type="sibTrans" cxnId="{14731D1D-A13E-4FD2-A190-E5FBC63B29ED}">
      <dgm:prSet/>
      <dgm:spPr/>
      <dgm:t>
        <a:bodyPr/>
        <a:lstStyle/>
        <a:p>
          <a:endParaRPr lang="en-US"/>
        </a:p>
      </dgm:t>
    </dgm:pt>
    <dgm:pt modelId="{1E592F9E-C267-428C-BB32-4237070C4572}">
      <dgm:prSet phldrT="[Text]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ስራዎች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ቁጥጥር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ደንብ</a:t>
          </a:r>
          <a:endParaRPr lang="en-US" sz="1400" dirty="0">
            <a:solidFill>
              <a:schemeClr val="tx1"/>
            </a:solidFill>
          </a:endParaRPr>
        </a:p>
      </dgm:t>
    </dgm:pt>
    <dgm:pt modelId="{A256216F-BB5F-4999-984D-242F15118530}" type="parTrans" cxnId="{ECEA0430-57DD-43A5-9139-E485F873C884}">
      <dgm:prSet/>
      <dgm:spPr/>
      <dgm:t>
        <a:bodyPr/>
        <a:lstStyle/>
        <a:p>
          <a:endParaRPr lang="en-US"/>
        </a:p>
      </dgm:t>
    </dgm:pt>
    <dgm:pt modelId="{229CDD43-5BA6-489A-870E-9B70B9481BE8}" type="sibTrans" cxnId="{ECEA0430-57DD-43A5-9139-E485F873C884}">
      <dgm:prSet/>
      <dgm:spPr/>
      <dgm:t>
        <a:bodyPr/>
        <a:lstStyle/>
        <a:p>
          <a:endParaRPr lang="en-US"/>
        </a:p>
      </dgm:t>
    </dgm:pt>
    <dgm:pt modelId="{FFFE6BC5-B03A-4F53-A82C-721900198C4F}">
      <dgm:prSet phldrT="[Text]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ባንክና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ኢንሹራንስ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መ</a:t>
          </a:r>
          <a:r>
            <a:rPr lang="am-ET" sz="1400" dirty="0" smtClean="0">
              <a:solidFill>
                <a:schemeClr val="tx1"/>
              </a:solidFill>
              <a:latin typeface="Power Geez Unicode1" pitchFamily="2" charset="0"/>
            </a:rPr>
            <a:t>ቋቋ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ያ 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ደንብ</a:t>
          </a:r>
          <a:endParaRPr lang="en-US" sz="1400" dirty="0">
            <a:solidFill>
              <a:schemeClr val="tx1"/>
            </a:solidFill>
            <a:latin typeface="Power Geez Unicode1" pitchFamily="2" charset="0"/>
          </a:endParaRPr>
        </a:p>
      </dgm:t>
    </dgm:pt>
    <dgm:pt modelId="{1FDB1DB5-4598-4C39-AFE8-F7330C4E9244}" type="parTrans" cxnId="{344FC427-B306-4FB0-A4B9-6D9D0C1B4A70}">
      <dgm:prSet/>
      <dgm:spPr/>
      <dgm:t>
        <a:bodyPr/>
        <a:lstStyle/>
        <a:p>
          <a:endParaRPr lang="en-US"/>
        </a:p>
      </dgm:t>
    </dgm:pt>
    <dgm:pt modelId="{ABE306B0-4362-4943-A9A0-79BFCDD1F368}" type="sibTrans" cxnId="{344FC427-B306-4FB0-A4B9-6D9D0C1B4A70}">
      <dgm:prSet/>
      <dgm:spPr/>
      <dgm:t>
        <a:bodyPr/>
        <a:lstStyle/>
        <a:p>
          <a:endParaRPr lang="en-US"/>
        </a:p>
      </dgm:t>
    </dgm:pt>
    <dgm:pt modelId="{FA1E843D-70F6-4323-8F70-C99DE0843C38}">
      <dgm:prSet phldrT="[Text]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የስራ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ቦታ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ደህንነትና</a:t>
          </a:r>
          <a:r>
            <a:rPr lang="en-US" sz="14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Power Geez Unicode1" pitchFamily="2" charset="0"/>
            </a:rPr>
            <a:t>ጥንቃ</a:t>
          </a:r>
          <a:r>
            <a:rPr lang="en-US" sz="1400" dirty="0" err="1" smtClean="0">
              <a:latin typeface="Power Geez Unicode1" pitchFamily="2" charset="0"/>
            </a:rPr>
            <a:t>ቄ</a:t>
          </a:r>
          <a:endParaRPr lang="en-US" sz="1400" dirty="0">
            <a:latin typeface="Power Geez Unicode1" pitchFamily="2" charset="0"/>
          </a:endParaRPr>
        </a:p>
      </dgm:t>
    </dgm:pt>
    <dgm:pt modelId="{88AB4607-D145-478F-8D87-2C7965B6A3FA}" type="parTrans" cxnId="{1586CD7C-7BF0-480E-99B7-4A4221871851}">
      <dgm:prSet/>
      <dgm:spPr/>
      <dgm:t>
        <a:bodyPr/>
        <a:lstStyle/>
        <a:p>
          <a:endParaRPr lang="en-US"/>
        </a:p>
      </dgm:t>
    </dgm:pt>
    <dgm:pt modelId="{25587A84-12BD-4E54-A9D3-E9138C573A38}" type="sibTrans" cxnId="{1586CD7C-7BF0-480E-99B7-4A4221871851}">
      <dgm:prSet/>
      <dgm:spPr/>
      <dgm:t>
        <a:bodyPr/>
        <a:lstStyle/>
        <a:p>
          <a:endParaRPr lang="en-US"/>
        </a:p>
      </dgm:t>
    </dgm:pt>
    <dgm:pt modelId="{8B66506F-0BB3-499A-9E42-277F00466DCD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ሕግ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ማዕቀፍ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ማሻሻያ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እና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አፈጻጸም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መከታተያ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E1C0D2BB-B275-4AB8-8383-C5AFCAF5C86F}" type="parTrans" cxnId="{08FCE486-534D-4055-B9C2-864A422233FF}">
      <dgm:prSet/>
      <dgm:spPr/>
      <dgm:t>
        <a:bodyPr/>
        <a:lstStyle/>
        <a:p>
          <a:endParaRPr lang="en-US"/>
        </a:p>
      </dgm:t>
    </dgm:pt>
    <dgm:pt modelId="{F2F1F69F-6F0E-4A65-A38E-A0271F903B62}" type="sibTrans" cxnId="{08FCE486-534D-4055-B9C2-864A422233FF}">
      <dgm:prSet/>
      <dgm:spPr/>
      <dgm:t>
        <a:bodyPr/>
        <a:lstStyle/>
        <a:p>
          <a:endParaRPr lang="en-US"/>
        </a:p>
      </dgm:t>
    </dgm:pt>
    <dgm:pt modelId="{3E5050BD-A4FB-4C37-B717-5C2BC9CB3F44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ሀገር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አቀድና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አለም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አቀፍ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የገበያ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ትስስር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648B1DF8-28A5-4B85-838B-6A5769084204}" type="parTrans" cxnId="{69613B1A-5665-4E64-A75E-72F025CDFBD4}">
      <dgm:prSet/>
      <dgm:spPr/>
      <dgm:t>
        <a:bodyPr/>
        <a:lstStyle/>
        <a:p>
          <a:endParaRPr lang="en-US"/>
        </a:p>
      </dgm:t>
    </dgm:pt>
    <dgm:pt modelId="{D2722244-D005-4D5A-AFD3-EED67D7667C4}" type="sibTrans" cxnId="{69613B1A-5665-4E64-A75E-72F025CDFBD4}">
      <dgm:prSet/>
      <dgm:spPr/>
      <dgm:t>
        <a:bodyPr/>
        <a:lstStyle/>
        <a:p>
          <a:endParaRPr lang="en-US"/>
        </a:p>
      </dgm:t>
    </dgm:pt>
    <dgm:pt modelId="{F8F34493-A577-4246-83D0-EAB9844090D6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የፋይናንስ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አቅርቦት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ማሳደግ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D1910177-79EA-49AA-B572-3C1C79B5DA6C}" type="parTrans" cxnId="{54794320-E4F9-4780-87BF-FD9EF7C451EC}">
      <dgm:prSet/>
      <dgm:spPr/>
      <dgm:t>
        <a:bodyPr/>
        <a:lstStyle/>
        <a:p>
          <a:endParaRPr lang="en-US"/>
        </a:p>
      </dgm:t>
    </dgm:pt>
    <dgm:pt modelId="{3083F3A2-BA31-447F-8BD4-0E3DC745216C}" type="sibTrans" cxnId="{54794320-E4F9-4780-87BF-FD9EF7C451EC}">
      <dgm:prSet/>
      <dgm:spPr/>
      <dgm:t>
        <a:bodyPr/>
        <a:lstStyle/>
        <a:p>
          <a:endParaRPr lang="en-US"/>
        </a:p>
      </dgm:t>
    </dgm:pt>
    <dgm:pt modelId="{5B1FA211-C1D2-49DE-8532-D60B36FB4B65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ጠንካራ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የእቅድ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አፈጻጸም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ክትትል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8D7A482B-96B1-4369-BA97-204729625883}" type="parTrans" cxnId="{96F36600-ECCF-4F1F-B3E8-6E1F8CA8EAF2}">
      <dgm:prSet/>
      <dgm:spPr/>
      <dgm:t>
        <a:bodyPr/>
        <a:lstStyle/>
        <a:p>
          <a:endParaRPr lang="en-US"/>
        </a:p>
      </dgm:t>
    </dgm:pt>
    <dgm:pt modelId="{221253EA-A9A8-40CB-9054-F2CDC3261C32}" type="sibTrans" cxnId="{96F36600-ECCF-4F1F-B3E8-6E1F8CA8EAF2}">
      <dgm:prSet/>
      <dgm:spPr/>
      <dgm:t>
        <a:bodyPr/>
        <a:lstStyle/>
        <a:p>
          <a:endParaRPr lang="en-US"/>
        </a:p>
      </dgm:t>
    </dgm:pt>
    <dgm:pt modelId="{3C3AE531-D5AE-4507-884A-8ECA355C102F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የልማት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ፕሮግራሞች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አተገባበርና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የፖሊሲ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ግቦችን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አፈጻጸም</a:t>
          </a:r>
          <a:r>
            <a:rPr lang="en-US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Power Geez Unicode1" pitchFamily="2" charset="0"/>
            </a:rPr>
            <a:t>ግምገማ</a:t>
          </a:r>
          <a:endParaRPr lang="en-US" dirty="0">
            <a:solidFill>
              <a:schemeClr val="tx1"/>
            </a:solidFill>
            <a:latin typeface="Power Geez Unicode1" pitchFamily="2" charset="0"/>
          </a:endParaRPr>
        </a:p>
      </dgm:t>
    </dgm:pt>
    <dgm:pt modelId="{490753A4-12DE-43D3-BD39-8E37247761B1}" type="parTrans" cxnId="{72672BF1-B754-4AFC-B5E3-BF84B26648F7}">
      <dgm:prSet/>
      <dgm:spPr/>
      <dgm:t>
        <a:bodyPr/>
        <a:lstStyle/>
        <a:p>
          <a:endParaRPr lang="en-US"/>
        </a:p>
      </dgm:t>
    </dgm:pt>
    <dgm:pt modelId="{BEBCBC3F-65BF-4766-A42F-537FC10F405F}" type="sibTrans" cxnId="{72672BF1-B754-4AFC-B5E3-BF84B26648F7}">
      <dgm:prSet/>
      <dgm:spPr/>
      <dgm:t>
        <a:bodyPr/>
        <a:lstStyle/>
        <a:p>
          <a:endParaRPr lang="en-US"/>
        </a:p>
      </dgm:t>
    </dgm:pt>
    <dgm:pt modelId="{A9110EBE-D27F-4BEE-BCA6-74F608C836B5}" type="pres">
      <dgm:prSet presAssocID="{73BD33C1-1B8E-4C5B-AB25-C25D9C2F59B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EC86D0-5F04-4BE5-A898-BA29F48456B8}" type="pres">
      <dgm:prSet presAssocID="{BD84EA58-E346-457F-9B4D-3B9F4588AF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BDDB18-B3EC-48BB-AD64-30CA3DC92108}" type="pres">
      <dgm:prSet presAssocID="{FB23F724-A070-4693-8FC7-78593884C47C}" presName="sibTrans" presStyleCnt="0"/>
      <dgm:spPr/>
    </dgm:pt>
    <dgm:pt modelId="{83424E1C-BB84-44B1-A50F-DB365F335F62}" type="pres">
      <dgm:prSet presAssocID="{639E3D98-3FC7-407D-A48A-39F5E393BB8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4E3DB9-B155-47D6-BE66-81048587C66B}" type="pres">
      <dgm:prSet presAssocID="{EEB5EF60-E366-4FC2-AEF2-47213BE75E73}" presName="sibTrans" presStyleCnt="0"/>
      <dgm:spPr/>
    </dgm:pt>
    <dgm:pt modelId="{935F8D90-FFE0-49CD-AF22-09D1B0EAE218}" type="pres">
      <dgm:prSet presAssocID="{B0C30F1D-23FB-447B-B2DF-DCE47BA41CD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C41951-1332-4582-A13C-CC849789778B}" srcId="{73BD33C1-1B8E-4C5B-AB25-C25D9C2F59B7}" destId="{B0C30F1D-23FB-447B-B2DF-DCE47BA41CDE}" srcOrd="2" destOrd="0" parTransId="{FD1A3F70-E21A-4EF1-9A50-D77447F34626}" sibTransId="{DB8E56C4-D559-4EF6-9754-FE737FF76FEE}"/>
    <dgm:cxn modelId="{E8F8C4E2-9C36-45D9-BD6A-A745DB4CFFA5}" srcId="{639E3D98-3FC7-407D-A48A-39F5E393BB87}" destId="{3965F1BF-09A7-41F5-9297-01CAE0EB88CF}" srcOrd="2" destOrd="0" parTransId="{ACA2D76B-A704-49D4-9C3C-87E1794B9E27}" sibTransId="{A957FAA8-C1CD-4BBB-9594-EBDF808FDBAA}"/>
    <dgm:cxn modelId="{CF73B7BE-A0F9-49AA-BB73-7060156DCD9F}" type="presOf" srcId="{FFFE6BC5-B03A-4F53-A82C-721900198C4F}" destId="{92EC86D0-5F04-4BE5-A898-BA29F48456B8}" srcOrd="0" destOrd="4" presId="urn:microsoft.com/office/officeart/2005/8/layout/hList6"/>
    <dgm:cxn modelId="{F5444D00-4ECB-481C-A674-82D23DFD0647}" type="presOf" srcId="{1E592F9E-C267-428C-BB32-4237070C4572}" destId="{92EC86D0-5F04-4BE5-A898-BA29F48456B8}" srcOrd="0" destOrd="3" presId="urn:microsoft.com/office/officeart/2005/8/layout/hList6"/>
    <dgm:cxn modelId="{BE8A2C21-3ECA-4776-B594-D120ACD7EC79}" srcId="{73BD33C1-1B8E-4C5B-AB25-C25D9C2F59B7}" destId="{BD84EA58-E346-457F-9B4D-3B9F4588AF5D}" srcOrd="0" destOrd="0" parTransId="{B853D1D7-11C1-4CDB-9CCA-5E7E26484E50}" sibTransId="{FB23F724-A070-4693-8FC7-78593884C47C}"/>
    <dgm:cxn modelId="{54794320-E4F9-4780-87BF-FD9EF7C451EC}" srcId="{639E3D98-3FC7-407D-A48A-39F5E393BB87}" destId="{F8F34493-A577-4246-83D0-EAB9844090D6}" srcOrd="4" destOrd="0" parTransId="{D1910177-79EA-49AA-B572-3C1C79B5DA6C}" sibTransId="{3083F3A2-BA31-447F-8BD4-0E3DC745216C}"/>
    <dgm:cxn modelId="{4E99BE67-3509-4192-A6C5-B963B5AF6DF2}" srcId="{BD84EA58-E346-457F-9B4D-3B9F4588AF5D}" destId="{4D11804E-A998-4DFF-AB1B-4CFC3E9E3E5D}" srcOrd="1" destOrd="0" parTransId="{B6384974-88C7-4564-90F7-9F03826B1E3F}" sibTransId="{90B25F05-AEF6-4793-8366-4A2A6B0DCB1D}"/>
    <dgm:cxn modelId="{3A9388CB-D102-4D61-89D7-DC441EAAFD71}" type="presOf" srcId="{639E3D98-3FC7-407D-A48A-39F5E393BB87}" destId="{83424E1C-BB84-44B1-A50F-DB365F335F62}" srcOrd="0" destOrd="0" presId="urn:microsoft.com/office/officeart/2005/8/layout/hList6"/>
    <dgm:cxn modelId="{D123A03B-6959-4106-ADA8-843BA30E532F}" type="presOf" srcId="{3E5050BD-A4FB-4C37-B717-5C2BC9CB3F44}" destId="{83424E1C-BB84-44B1-A50F-DB365F335F62}" srcOrd="0" destOrd="4" presId="urn:microsoft.com/office/officeart/2005/8/layout/hList6"/>
    <dgm:cxn modelId="{14731D1D-A13E-4FD2-A190-E5FBC63B29ED}" srcId="{B0C30F1D-23FB-447B-B2DF-DCE47BA41CDE}" destId="{CFD203B9-7E1C-4550-A250-6F412F6979C3}" srcOrd="0" destOrd="0" parTransId="{047BC84C-5175-49AF-9E23-24BF0D77BB68}" sibTransId="{93BAFFEB-9269-4D7D-86D4-43195018E40F}"/>
    <dgm:cxn modelId="{69613B1A-5665-4E64-A75E-72F025CDFBD4}" srcId="{639E3D98-3FC7-407D-A48A-39F5E393BB87}" destId="{3E5050BD-A4FB-4C37-B717-5C2BC9CB3F44}" srcOrd="3" destOrd="0" parTransId="{648B1DF8-28A5-4B85-838B-6A5769084204}" sibTransId="{D2722244-D005-4D5A-AFD3-EED67D7667C4}"/>
    <dgm:cxn modelId="{302A6E40-9CFB-4BAF-8778-E4765CF0D4E8}" type="presOf" srcId="{5B1FA211-C1D2-49DE-8532-D60B36FB4B65}" destId="{935F8D90-FFE0-49CD-AF22-09D1B0EAE218}" srcOrd="0" destOrd="2" presId="urn:microsoft.com/office/officeart/2005/8/layout/hList6"/>
    <dgm:cxn modelId="{8740D541-BCD6-44E9-AC6A-D3BE202D3E97}" type="presOf" srcId="{8B66506F-0BB3-499A-9E42-277F00466DCD}" destId="{83424E1C-BB84-44B1-A50F-DB365F335F62}" srcOrd="0" destOrd="2" presId="urn:microsoft.com/office/officeart/2005/8/layout/hList6"/>
    <dgm:cxn modelId="{08FCE486-534D-4055-B9C2-864A422233FF}" srcId="{639E3D98-3FC7-407D-A48A-39F5E393BB87}" destId="{8B66506F-0BB3-499A-9E42-277F00466DCD}" srcOrd="1" destOrd="0" parTransId="{E1C0D2BB-B275-4AB8-8383-C5AFCAF5C86F}" sibTransId="{F2F1F69F-6F0E-4A65-A38E-A0271F903B62}"/>
    <dgm:cxn modelId="{344FC427-B306-4FB0-A4B9-6D9D0C1B4A70}" srcId="{BD84EA58-E346-457F-9B4D-3B9F4588AF5D}" destId="{FFFE6BC5-B03A-4F53-A82C-721900198C4F}" srcOrd="3" destOrd="0" parTransId="{1FDB1DB5-4598-4C39-AFE8-F7330C4E9244}" sibTransId="{ABE306B0-4362-4943-A9A0-79BFCDD1F368}"/>
    <dgm:cxn modelId="{90553D09-321D-41E1-94D9-497395D6B1C1}" srcId="{73BD33C1-1B8E-4C5B-AB25-C25D9C2F59B7}" destId="{639E3D98-3FC7-407D-A48A-39F5E393BB87}" srcOrd="1" destOrd="0" parTransId="{00DF4DB2-A47E-4B2F-ACA8-8442B041AC5F}" sibTransId="{EEB5EF60-E366-4FC2-AEF2-47213BE75E73}"/>
    <dgm:cxn modelId="{D2EBA944-2921-4D98-A38F-A8466666F750}" type="presOf" srcId="{DAC40194-CBF8-4FE7-AF96-2880F082849C}" destId="{83424E1C-BB84-44B1-A50F-DB365F335F62}" srcOrd="0" destOrd="1" presId="urn:microsoft.com/office/officeart/2005/8/layout/hList6"/>
    <dgm:cxn modelId="{6927DC1F-EF16-430B-B93B-3711EC725D15}" srcId="{639E3D98-3FC7-407D-A48A-39F5E393BB87}" destId="{DAC40194-CBF8-4FE7-AF96-2880F082849C}" srcOrd="0" destOrd="0" parTransId="{F3E4B907-4C9A-4E63-9C1A-4FA4A5BBB541}" sibTransId="{CA1F2111-FDEF-4255-8AB4-1F9B2FF5DBC7}"/>
    <dgm:cxn modelId="{FE8B5CB4-4115-4A99-AD1F-6EB64BE5904D}" type="presOf" srcId="{4D11804E-A998-4DFF-AB1B-4CFC3E9E3E5D}" destId="{92EC86D0-5F04-4BE5-A898-BA29F48456B8}" srcOrd="0" destOrd="2" presId="urn:microsoft.com/office/officeart/2005/8/layout/hList6"/>
    <dgm:cxn modelId="{F39B8E00-5944-4534-8BA0-BBEF15F15410}" type="presOf" srcId="{73BD33C1-1B8E-4C5B-AB25-C25D9C2F59B7}" destId="{A9110EBE-D27F-4BEE-BCA6-74F608C836B5}" srcOrd="0" destOrd="0" presId="urn:microsoft.com/office/officeart/2005/8/layout/hList6"/>
    <dgm:cxn modelId="{0BB44F9A-AB59-48F8-B4F1-E87434F584F0}" type="presOf" srcId="{F8F34493-A577-4246-83D0-EAB9844090D6}" destId="{83424E1C-BB84-44B1-A50F-DB365F335F62}" srcOrd="0" destOrd="5" presId="urn:microsoft.com/office/officeart/2005/8/layout/hList6"/>
    <dgm:cxn modelId="{27C49519-97F0-4A34-890E-0ED474A83934}" type="presOf" srcId="{0F4F6FDC-33A9-4976-B9CB-7C567CD96A7F}" destId="{92EC86D0-5F04-4BE5-A898-BA29F48456B8}" srcOrd="0" destOrd="1" presId="urn:microsoft.com/office/officeart/2005/8/layout/hList6"/>
    <dgm:cxn modelId="{8E56FCA7-52C7-4390-BDD8-45E1CE128218}" type="presOf" srcId="{BD84EA58-E346-457F-9B4D-3B9F4588AF5D}" destId="{92EC86D0-5F04-4BE5-A898-BA29F48456B8}" srcOrd="0" destOrd="0" presId="urn:microsoft.com/office/officeart/2005/8/layout/hList6"/>
    <dgm:cxn modelId="{7A21D288-105E-438F-AF63-832006CCA3A7}" type="presOf" srcId="{3C3AE531-D5AE-4507-884A-8ECA355C102F}" destId="{935F8D90-FFE0-49CD-AF22-09D1B0EAE218}" srcOrd="0" destOrd="3" presId="urn:microsoft.com/office/officeart/2005/8/layout/hList6"/>
    <dgm:cxn modelId="{02410A18-B6FE-4A57-800E-FEB12570EA80}" srcId="{BD84EA58-E346-457F-9B4D-3B9F4588AF5D}" destId="{0F4F6FDC-33A9-4976-B9CB-7C567CD96A7F}" srcOrd="0" destOrd="0" parTransId="{E5ACA487-04DB-4ED2-8140-EBDA96F8C172}" sibTransId="{328E5EAB-E75E-4DD6-ADA8-C2102828F5AF}"/>
    <dgm:cxn modelId="{ECEA0430-57DD-43A5-9139-E485F873C884}" srcId="{BD84EA58-E346-457F-9B4D-3B9F4588AF5D}" destId="{1E592F9E-C267-428C-BB32-4237070C4572}" srcOrd="2" destOrd="0" parTransId="{A256216F-BB5F-4999-984D-242F15118530}" sibTransId="{229CDD43-5BA6-489A-870E-9B70B9481BE8}"/>
    <dgm:cxn modelId="{B2CD70D9-0FDB-4BF1-A1BD-BBCEA8CEF2A8}" type="presOf" srcId="{3965F1BF-09A7-41F5-9297-01CAE0EB88CF}" destId="{83424E1C-BB84-44B1-A50F-DB365F335F62}" srcOrd="0" destOrd="3" presId="urn:microsoft.com/office/officeart/2005/8/layout/hList6"/>
    <dgm:cxn modelId="{3F1E3A14-524D-4ED4-9E6F-B53F9E6FBC6B}" type="presOf" srcId="{B0C30F1D-23FB-447B-B2DF-DCE47BA41CDE}" destId="{935F8D90-FFE0-49CD-AF22-09D1B0EAE218}" srcOrd="0" destOrd="0" presId="urn:microsoft.com/office/officeart/2005/8/layout/hList6"/>
    <dgm:cxn modelId="{3073E3C8-E64B-431A-8505-6E4411DFDAAC}" type="presOf" srcId="{CFD203B9-7E1C-4550-A250-6F412F6979C3}" destId="{935F8D90-FFE0-49CD-AF22-09D1B0EAE218}" srcOrd="0" destOrd="1" presId="urn:microsoft.com/office/officeart/2005/8/layout/hList6"/>
    <dgm:cxn modelId="{2F3C8AC0-BF56-4D66-A17F-89F0F8A53D66}" type="presOf" srcId="{FA1E843D-70F6-4323-8F70-C99DE0843C38}" destId="{92EC86D0-5F04-4BE5-A898-BA29F48456B8}" srcOrd="0" destOrd="5" presId="urn:microsoft.com/office/officeart/2005/8/layout/hList6"/>
    <dgm:cxn modelId="{1586CD7C-7BF0-480E-99B7-4A4221871851}" srcId="{BD84EA58-E346-457F-9B4D-3B9F4588AF5D}" destId="{FA1E843D-70F6-4323-8F70-C99DE0843C38}" srcOrd="4" destOrd="0" parTransId="{88AB4607-D145-478F-8D87-2C7965B6A3FA}" sibTransId="{25587A84-12BD-4E54-A9D3-E9138C573A38}"/>
    <dgm:cxn modelId="{96F36600-ECCF-4F1F-B3E8-6E1F8CA8EAF2}" srcId="{B0C30F1D-23FB-447B-B2DF-DCE47BA41CDE}" destId="{5B1FA211-C1D2-49DE-8532-D60B36FB4B65}" srcOrd="1" destOrd="0" parTransId="{8D7A482B-96B1-4369-BA97-204729625883}" sibTransId="{221253EA-A9A8-40CB-9054-F2CDC3261C32}"/>
    <dgm:cxn modelId="{72672BF1-B754-4AFC-B5E3-BF84B26648F7}" srcId="{B0C30F1D-23FB-447B-B2DF-DCE47BA41CDE}" destId="{3C3AE531-D5AE-4507-884A-8ECA355C102F}" srcOrd="2" destOrd="0" parTransId="{490753A4-12DE-43D3-BD39-8E37247761B1}" sibTransId="{BEBCBC3F-65BF-4766-A42F-537FC10F405F}"/>
    <dgm:cxn modelId="{D8B65BAD-9E4E-42B9-B85D-FDDDB528D76B}" type="presParOf" srcId="{A9110EBE-D27F-4BEE-BCA6-74F608C836B5}" destId="{92EC86D0-5F04-4BE5-A898-BA29F48456B8}" srcOrd="0" destOrd="0" presId="urn:microsoft.com/office/officeart/2005/8/layout/hList6"/>
    <dgm:cxn modelId="{849DC018-EAC1-45E2-9CA1-0E5A5F21C27F}" type="presParOf" srcId="{A9110EBE-D27F-4BEE-BCA6-74F608C836B5}" destId="{EFBDDB18-B3EC-48BB-AD64-30CA3DC92108}" srcOrd="1" destOrd="0" presId="urn:microsoft.com/office/officeart/2005/8/layout/hList6"/>
    <dgm:cxn modelId="{AC7BD07D-1B61-43DD-976E-46C7F8EE4854}" type="presParOf" srcId="{A9110EBE-D27F-4BEE-BCA6-74F608C836B5}" destId="{83424E1C-BB84-44B1-A50F-DB365F335F62}" srcOrd="2" destOrd="0" presId="urn:microsoft.com/office/officeart/2005/8/layout/hList6"/>
    <dgm:cxn modelId="{45822CE9-BC74-4869-812F-FFFAA8CEFA53}" type="presParOf" srcId="{A9110EBE-D27F-4BEE-BCA6-74F608C836B5}" destId="{954E3DB9-B155-47D6-BE66-81048587C66B}" srcOrd="3" destOrd="0" presId="urn:microsoft.com/office/officeart/2005/8/layout/hList6"/>
    <dgm:cxn modelId="{132ACEA3-2D85-4735-8F8E-F7EE1D1B5ACB}" type="presParOf" srcId="{A9110EBE-D27F-4BEE-BCA6-74F608C836B5}" destId="{935F8D90-FFE0-49CD-AF22-09D1B0EAE21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3C5D1-1F67-4037-B6E1-379BC1931625}">
      <dsp:nvSpPr>
        <dsp:cNvPr id="0" name=""/>
        <dsp:cNvSpPr/>
      </dsp:nvSpPr>
      <dsp:spPr>
        <a:xfrm>
          <a:off x="4314948" y="1349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Power Geez Unicode1" pitchFamily="2" charset="0"/>
            </a:rPr>
            <a:t>መሠረታዊ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የማስፈጸም</a:t>
          </a:r>
          <a:r>
            <a:rPr lang="en-US" sz="1200" kern="1200" dirty="0" smtClean="0">
              <a:latin typeface="Power Geez Unicode1" pitchFamily="2" charset="0"/>
            </a:rPr>
            <a:t>  </a:t>
          </a:r>
          <a:r>
            <a:rPr lang="en-US" sz="1200" kern="1200" dirty="0" err="1" smtClean="0">
              <a:latin typeface="Power Geez Unicode1" pitchFamily="2" charset="0"/>
            </a:rPr>
            <a:t>አቅም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ጉድለቶችን</a:t>
          </a:r>
          <a:r>
            <a:rPr lang="en-US" sz="1200" kern="1200" dirty="0" smtClean="0">
              <a:latin typeface="Power Geez Unicode1" pitchFamily="2" charset="0"/>
            </a:rPr>
            <a:t>  </a:t>
          </a:r>
          <a:r>
            <a:rPr lang="en-US" sz="1200" kern="1200" dirty="0" err="1" smtClean="0">
              <a:latin typeface="Power Geez Unicode1" pitchFamily="2" charset="0"/>
            </a:rPr>
            <a:t>መፍታት</a:t>
          </a:r>
          <a:endParaRPr lang="en-US" sz="1200" kern="1200" dirty="0">
            <a:latin typeface="Power Geez Unicode1" pitchFamily="2" charset="0"/>
          </a:endParaRPr>
        </a:p>
      </dsp:txBody>
      <dsp:txXfrm>
        <a:off x="4314948" y="1349"/>
        <a:ext cx="940593" cy="940593"/>
      </dsp:txXfrm>
    </dsp:sp>
    <dsp:sp modelId="{B10E58C4-D225-4B7F-972B-F8D542189E95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19269238"/>
            <a:gd name="adj4" fmla="val 18313783"/>
            <a:gd name="adj5" fmla="val 408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147223-789F-48C8-A3F7-66751CAE2CE7}">
      <dsp:nvSpPr>
        <dsp:cNvPr id="0" name=""/>
        <dsp:cNvSpPr/>
      </dsp:nvSpPr>
      <dsp:spPr>
        <a:xfrm>
          <a:off x="5214485" y="1312156"/>
          <a:ext cx="176313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Power Geez Unicode1" pitchFamily="2" charset="0"/>
            </a:rPr>
            <a:t>ግዙፍ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የመሰረተ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ልማት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ግንባታዎች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የዕዉቀት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ሽግግር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ማዕከላት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ማድረግ</a:t>
          </a:r>
          <a:endParaRPr lang="en-US" sz="1200" kern="1200" dirty="0">
            <a:latin typeface="Power Geez Unicode1" pitchFamily="2" charset="0"/>
          </a:endParaRPr>
        </a:p>
      </dsp:txBody>
      <dsp:txXfrm>
        <a:off x="5214485" y="1312156"/>
        <a:ext cx="1763133" cy="940593"/>
      </dsp:txXfrm>
    </dsp:sp>
    <dsp:sp modelId="{F77BEB34-689A-4629-98B1-CE9A285EB780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434974"/>
            <a:gd name="adj4" fmla="val 20948047"/>
            <a:gd name="adj5" fmla="val 4083"/>
          </a:avLst>
        </a:prstGeom>
        <a:gradFill rotWithShape="0">
          <a:gsLst>
            <a:gs pos="0">
              <a:schemeClr val="accent3">
                <a:hueOff val="133702"/>
                <a:satOff val="-36"/>
                <a:lumOff val="10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3702"/>
                <a:satOff val="-36"/>
                <a:lumOff val="10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3702"/>
                <a:satOff val="-36"/>
                <a:lumOff val="10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2C657F-FAA7-4C15-9FF8-BC5D89E8164F}">
      <dsp:nvSpPr>
        <dsp:cNvPr id="0" name=""/>
        <dsp:cNvSpPr/>
      </dsp:nvSpPr>
      <dsp:spPr>
        <a:xfrm>
          <a:off x="5625755" y="3165916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Power Geez Unicode1" pitchFamily="2" charset="0"/>
            </a:rPr>
            <a:t>የግብዓት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አቅርቦት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እጥረት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መፍታት</a:t>
          </a:r>
          <a:endParaRPr lang="en-US" sz="1200" kern="1200" dirty="0">
            <a:latin typeface="Power Geez Unicode1" pitchFamily="2" charset="0"/>
          </a:endParaRPr>
        </a:p>
      </dsp:txBody>
      <dsp:txXfrm>
        <a:off x="5625755" y="3165916"/>
        <a:ext cx="940593" cy="940593"/>
      </dsp:txXfrm>
    </dsp:sp>
    <dsp:sp modelId="{ACBA4DB6-37E5-4F39-952B-EEFFA8160F82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3069238"/>
            <a:gd name="adj4" fmla="val 2113783"/>
            <a:gd name="adj5" fmla="val 4083"/>
          </a:avLst>
        </a:prstGeom>
        <a:gradFill rotWithShape="0">
          <a:gsLst>
            <a:gs pos="0">
              <a:schemeClr val="accent3">
                <a:hueOff val="267403"/>
                <a:satOff val="-72"/>
                <a:lumOff val="21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67403"/>
                <a:satOff val="-72"/>
                <a:lumOff val="21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67403"/>
                <a:satOff val="-72"/>
                <a:lumOff val="21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77B43A-1BE5-40E2-A130-86B1E59DA5CA}">
      <dsp:nvSpPr>
        <dsp:cNvPr id="0" name=""/>
        <dsp:cNvSpPr/>
      </dsp:nvSpPr>
      <dsp:spPr>
        <a:xfrm>
          <a:off x="4314948" y="4476723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Power Geez Unicode1" pitchFamily="2" charset="0"/>
            </a:rPr>
            <a:t>የኮንስትራክሽን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ግብዓት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ጥራት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ቁጥጥር</a:t>
          </a:r>
          <a:endParaRPr lang="en-US" sz="1200" kern="1200" dirty="0">
            <a:latin typeface="Power Geez Unicode1" pitchFamily="2" charset="0"/>
          </a:endParaRPr>
        </a:p>
      </dsp:txBody>
      <dsp:txXfrm>
        <a:off x="4314948" y="4476723"/>
        <a:ext cx="940593" cy="940593"/>
      </dsp:txXfrm>
    </dsp:sp>
    <dsp:sp modelId="{5DB06C9A-3FF7-4A60-938F-874771B8AEE3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5834974"/>
            <a:gd name="adj4" fmla="val 4748047"/>
            <a:gd name="adj5" fmla="val 4083"/>
          </a:avLst>
        </a:prstGeom>
        <a:gradFill rotWithShape="0">
          <a:gsLst>
            <a:gs pos="0">
              <a:schemeClr val="accent3">
                <a:hueOff val="401105"/>
                <a:satOff val="-108"/>
                <a:lumOff val="32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01105"/>
                <a:satOff val="-108"/>
                <a:lumOff val="32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01105"/>
                <a:satOff val="-108"/>
                <a:lumOff val="32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C1D62B-DB97-41F4-85AD-EA6D9B3395AC}">
      <dsp:nvSpPr>
        <dsp:cNvPr id="0" name=""/>
        <dsp:cNvSpPr/>
      </dsp:nvSpPr>
      <dsp:spPr>
        <a:xfrm>
          <a:off x="2461187" y="4476723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Power Geez Unicode1" pitchFamily="2" charset="0"/>
            </a:rPr>
            <a:t>Import substitution </a:t>
          </a:r>
          <a:endParaRPr lang="en-US" sz="1200" b="1" kern="1200" dirty="0">
            <a:latin typeface="Power Geez Unicode1" pitchFamily="2" charset="0"/>
          </a:endParaRPr>
        </a:p>
      </dsp:txBody>
      <dsp:txXfrm>
        <a:off x="2461187" y="4476723"/>
        <a:ext cx="940593" cy="940593"/>
      </dsp:txXfrm>
    </dsp:sp>
    <dsp:sp modelId="{C84E6ABA-D864-45E5-BCF5-21555C574DE7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8469238"/>
            <a:gd name="adj4" fmla="val 7513783"/>
            <a:gd name="adj5" fmla="val 4083"/>
          </a:avLst>
        </a:prstGeom>
        <a:gradFill rotWithShape="0">
          <a:gsLst>
            <a:gs pos="0">
              <a:schemeClr val="accent3">
                <a:hueOff val="534806"/>
                <a:satOff val="-144"/>
                <a:lumOff val="43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534806"/>
                <a:satOff val="-144"/>
                <a:lumOff val="43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534806"/>
                <a:satOff val="-144"/>
                <a:lumOff val="43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C0EDF0-DD8C-490A-9C2C-FEB6E6303590}">
      <dsp:nvSpPr>
        <dsp:cNvPr id="0" name=""/>
        <dsp:cNvSpPr/>
      </dsp:nvSpPr>
      <dsp:spPr>
        <a:xfrm>
          <a:off x="1150381" y="3165916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Power Geez Unicode1" pitchFamily="2" charset="0"/>
            </a:rPr>
            <a:t>Corporate organization and </a:t>
          </a:r>
          <a:r>
            <a:rPr lang="en-US" sz="1200" kern="1200" dirty="0" err="1" smtClean="0">
              <a:latin typeface="Power Geez Unicode1" pitchFamily="2" charset="0"/>
            </a:rPr>
            <a:t>mgt</a:t>
          </a:r>
          <a:r>
            <a:rPr lang="en-US" sz="1200" kern="1200" dirty="0" smtClean="0">
              <a:latin typeface="Power Geez Unicode1" pitchFamily="2" charset="0"/>
            </a:rPr>
            <a:t> </a:t>
          </a:r>
          <a:endParaRPr lang="en-US" sz="1200" kern="1200" dirty="0">
            <a:latin typeface="Power Geez Unicode1" pitchFamily="2" charset="0"/>
          </a:endParaRPr>
        </a:p>
      </dsp:txBody>
      <dsp:txXfrm>
        <a:off x="1150381" y="3165916"/>
        <a:ext cx="940593" cy="940593"/>
      </dsp:txXfrm>
    </dsp:sp>
    <dsp:sp modelId="{8B33F220-EA72-4BB6-B731-F6607A4E3B04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11234974"/>
            <a:gd name="adj4" fmla="val 10148047"/>
            <a:gd name="adj5" fmla="val 4083"/>
          </a:avLst>
        </a:prstGeom>
        <a:gradFill rotWithShape="0">
          <a:gsLst>
            <a:gs pos="0">
              <a:schemeClr val="accent3">
                <a:hueOff val="668508"/>
                <a:satOff val="-180"/>
                <a:lumOff val="54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68508"/>
                <a:satOff val="-180"/>
                <a:lumOff val="54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68508"/>
                <a:satOff val="-180"/>
                <a:lumOff val="54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F22FAD-FD00-4CC1-89AF-BDBFA4CCED6D}">
      <dsp:nvSpPr>
        <dsp:cNvPr id="0" name=""/>
        <dsp:cNvSpPr/>
      </dsp:nvSpPr>
      <dsp:spPr>
        <a:xfrm>
          <a:off x="1150381" y="1312156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Power Geez Unicode1" pitchFamily="2" charset="0"/>
            </a:rPr>
            <a:t>ተወዳዳሪ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የኮንስትራክሽን</a:t>
          </a:r>
          <a:r>
            <a:rPr lang="en-US" sz="1200" kern="1200" dirty="0" smtClean="0">
              <a:latin typeface="Power Geez Unicode1" pitchFamily="2" charset="0"/>
            </a:rPr>
            <a:t>  </a:t>
          </a:r>
          <a:r>
            <a:rPr lang="en-US" sz="1200" kern="1200" dirty="0" err="1" smtClean="0">
              <a:latin typeface="Power Geez Unicode1" pitchFamily="2" charset="0"/>
            </a:rPr>
            <a:t>ኢንዱስትሪ</a:t>
          </a:r>
          <a:r>
            <a:rPr lang="en-US" sz="1200" kern="1200" dirty="0" smtClean="0">
              <a:latin typeface="Power Geez Unicode1" pitchFamily="2" charset="0"/>
            </a:rPr>
            <a:t> </a:t>
          </a:r>
          <a:r>
            <a:rPr lang="en-US" sz="1200" kern="1200" dirty="0" err="1" smtClean="0">
              <a:latin typeface="Power Geez Unicode1" pitchFamily="2" charset="0"/>
            </a:rPr>
            <a:t>መገንባት</a:t>
          </a:r>
          <a:endParaRPr lang="en-US" sz="1200" kern="1200" dirty="0">
            <a:latin typeface="Power Geez Unicode1" pitchFamily="2" charset="0"/>
          </a:endParaRPr>
        </a:p>
      </dsp:txBody>
      <dsp:txXfrm>
        <a:off x="1150381" y="1312156"/>
        <a:ext cx="940593" cy="940593"/>
      </dsp:txXfrm>
    </dsp:sp>
    <dsp:sp modelId="{179B0502-DB65-4C3C-B5BB-322DA28FE5FA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13869238"/>
            <a:gd name="adj4" fmla="val 12913783"/>
            <a:gd name="adj5" fmla="val 4083"/>
          </a:avLst>
        </a:prstGeom>
        <a:gradFill rotWithShape="0">
          <a:gsLst>
            <a:gs pos="0">
              <a:schemeClr val="accent3">
                <a:hueOff val="802209"/>
                <a:satOff val="-216"/>
                <a:lumOff val="65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02209"/>
                <a:satOff val="-216"/>
                <a:lumOff val="65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02209"/>
                <a:satOff val="-216"/>
                <a:lumOff val="65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7C7EFE-F5B7-48C8-9704-90C206E26E69}">
      <dsp:nvSpPr>
        <dsp:cNvPr id="0" name=""/>
        <dsp:cNvSpPr/>
      </dsp:nvSpPr>
      <dsp:spPr>
        <a:xfrm>
          <a:off x="2461187" y="1349"/>
          <a:ext cx="940593" cy="94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የኢንዱስትሪ ባለድርሻዎች ትስስር</a:t>
          </a:r>
          <a:endParaRPr lang="en-US" sz="1200" kern="1200" dirty="0">
            <a:latin typeface="Power Geez Unicode1" pitchFamily="2" charset="0"/>
          </a:endParaRPr>
        </a:p>
      </dsp:txBody>
      <dsp:txXfrm>
        <a:off x="2461187" y="1349"/>
        <a:ext cx="940593" cy="940593"/>
      </dsp:txXfrm>
    </dsp:sp>
    <dsp:sp modelId="{7D08EB0E-5E70-4B59-ACE1-944D470E2CE3}">
      <dsp:nvSpPr>
        <dsp:cNvPr id="0" name=""/>
        <dsp:cNvSpPr/>
      </dsp:nvSpPr>
      <dsp:spPr>
        <a:xfrm>
          <a:off x="1237609" y="88577"/>
          <a:ext cx="5241511" cy="5241511"/>
        </a:xfrm>
        <a:prstGeom prst="circularArrow">
          <a:avLst>
            <a:gd name="adj1" fmla="val 3499"/>
            <a:gd name="adj2" fmla="val 216979"/>
            <a:gd name="adj3" fmla="val 16634974"/>
            <a:gd name="adj4" fmla="val 15548047"/>
            <a:gd name="adj5" fmla="val 4083"/>
          </a:avLst>
        </a:prstGeom>
        <a:gradFill rotWithShape="0">
          <a:gsLst>
            <a:gs pos="0">
              <a:schemeClr val="accent3">
                <a:hueOff val="935911"/>
                <a:satOff val="-252"/>
                <a:lumOff val="76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35911"/>
                <a:satOff val="-252"/>
                <a:lumOff val="76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35911"/>
                <a:satOff val="-252"/>
                <a:lumOff val="76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5FFA5-8921-433E-8FA1-E3AD05AED68B}">
      <dsp:nvSpPr>
        <dsp:cNvPr id="0" name=""/>
        <dsp:cNvSpPr/>
      </dsp:nvSpPr>
      <dsp:spPr>
        <a:xfrm>
          <a:off x="320679" y="49"/>
          <a:ext cx="1151857" cy="11518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በአዲሱ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ፖሊሲ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የሚቀየሩ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ጉዳዮች</a:t>
          </a:r>
          <a:endParaRPr lang="en-US" sz="1400" kern="1200" dirty="0"/>
        </a:p>
      </dsp:txBody>
      <dsp:txXfrm>
        <a:off x="489365" y="168735"/>
        <a:ext cx="814485" cy="814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C86D0-5F04-4BE5-A898-BA29F48456B8}">
      <dsp:nvSpPr>
        <dsp:cNvPr id="0" name=""/>
        <dsp:cNvSpPr/>
      </dsp:nvSpPr>
      <dsp:spPr>
        <a:xfrm rot="16200000">
          <a:off x="-965138" y="966185"/>
          <a:ext cx="4653917" cy="2721545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7030A0"/>
              </a:solidFill>
              <a:latin typeface="Power Geez Unicode1" pitchFamily="2" charset="0"/>
            </a:rPr>
            <a:t>የህግ</a:t>
          </a:r>
          <a:r>
            <a:rPr lang="en-US" sz="2000" kern="12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sz="2000" kern="1200" dirty="0" err="1" smtClean="0">
              <a:solidFill>
                <a:srgbClr val="7030A0"/>
              </a:solidFill>
              <a:latin typeface="Power Geez Unicode1" pitchFamily="2" charset="0"/>
            </a:rPr>
            <a:t>ማዕቀፎች</a:t>
          </a:r>
          <a:endParaRPr lang="en-US" sz="2000" kern="1200" dirty="0">
            <a:solidFill>
              <a:srgbClr val="7030A0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ኢንዱስትሪ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አዋጅ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ኩባንያዎች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ምዝገባ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ደንብ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ስራዎች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ቁጥጥር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ደንብ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ባንክና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ኢንሹራንስ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መ</a:t>
          </a:r>
          <a:r>
            <a:rPr lang="am-ET" sz="1400" kern="1200" dirty="0" smtClean="0">
              <a:solidFill>
                <a:schemeClr val="tx1"/>
              </a:solidFill>
              <a:latin typeface="Power Geez Unicode1" pitchFamily="2" charset="0"/>
            </a:rPr>
            <a:t>ቋቋ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ያ 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ደንብ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የስራ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ቦታ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ደህንነትና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ጥንቃ</a:t>
          </a:r>
          <a:r>
            <a:rPr lang="en-US" sz="1400" kern="1200" dirty="0" err="1" smtClean="0">
              <a:latin typeface="Power Geez Unicode1" pitchFamily="2" charset="0"/>
            </a:rPr>
            <a:t>ቄ</a:t>
          </a:r>
          <a:endParaRPr lang="en-US" sz="1400" kern="1200" dirty="0">
            <a:latin typeface="Power Geez Unicode1" pitchFamily="2" charset="0"/>
          </a:endParaRPr>
        </a:p>
      </dsp:txBody>
      <dsp:txXfrm rot="5400000">
        <a:off x="1048" y="930782"/>
        <a:ext cx="2721545" cy="2792351"/>
      </dsp:txXfrm>
    </dsp:sp>
    <dsp:sp modelId="{83424E1C-BB84-44B1-A50F-DB365F335F62}">
      <dsp:nvSpPr>
        <dsp:cNvPr id="0" name=""/>
        <dsp:cNvSpPr/>
      </dsp:nvSpPr>
      <dsp:spPr>
        <a:xfrm rot="16200000">
          <a:off x="1960523" y="966185"/>
          <a:ext cx="4653917" cy="2721545"/>
        </a:xfrm>
        <a:prstGeom prst="flowChartManualOperation">
          <a:avLst/>
        </a:prstGeom>
        <a:solidFill>
          <a:schemeClr val="accent3">
            <a:hueOff val="467955"/>
            <a:satOff val="-126"/>
            <a:lumOff val="3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466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7030A0"/>
              </a:solidFill>
              <a:latin typeface="Power Geez Unicode1" pitchFamily="2" charset="0"/>
            </a:rPr>
            <a:t>የልማት</a:t>
          </a:r>
          <a:r>
            <a:rPr lang="en-US" sz="1800" kern="12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sz="1800" kern="1200" dirty="0" err="1" smtClean="0">
              <a:solidFill>
                <a:srgbClr val="7030A0"/>
              </a:solidFill>
              <a:latin typeface="Power Geez Unicode1" pitchFamily="2" charset="0"/>
            </a:rPr>
            <a:t>መመሪያዎች</a:t>
          </a:r>
          <a:r>
            <a:rPr lang="en-US" sz="1800" kern="12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endParaRPr lang="en-US" sz="1800" kern="1200" dirty="0">
            <a:solidFill>
              <a:srgbClr val="7030A0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የኢንዱስትሪ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አቅም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ግንባታ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ሕግ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ማዕቀፍ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ማሻሻያ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እና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አፈጻጸም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መከታተያ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የኮንስትራንክሽን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ኢንዱስትሪ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ተ</a:t>
          </a:r>
          <a:r>
            <a:rPr lang="am-ET" sz="1400" kern="1200" dirty="0" smtClean="0">
              <a:solidFill>
                <a:schemeClr val="tx1"/>
              </a:solidFill>
              <a:latin typeface="Power Geez Unicode1" pitchFamily="2" charset="0"/>
            </a:rPr>
            <a:t>ቋ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ማዊ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አደረጃጀት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ሪፎርም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ሀገር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አቀድና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አለም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አቀፍ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የገበያ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ትስስር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ፕሮግራም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የፋይናንስ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አቅርቦት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ማሳደግ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</dsp:txBody>
      <dsp:txXfrm rot="5400000">
        <a:off x="2926709" y="930782"/>
        <a:ext cx="2721545" cy="2792351"/>
      </dsp:txXfrm>
    </dsp:sp>
    <dsp:sp modelId="{935F8D90-FFE0-49CD-AF22-09D1B0EAE218}">
      <dsp:nvSpPr>
        <dsp:cNvPr id="0" name=""/>
        <dsp:cNvSpPr/>
      </dsp:nvSpPr>
      <dsp:spPr>
        <a:xfrm rot="16200000">
          <a:off x="4886184" y="966185"/>
          <a:ext cx="4653917" cy="2721545"/>
        </a:xfrm>
        <a:prstGeom prst="flowChartManualOperation">
          <a:avLst/>
        </a:prstGeom>
        <a:solidFill>
          <a:schemeClr val="accent3">
            <a:hueOff val="935911"/>
            <a:satOff val="-252"/>
            <a:lumOff val="76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466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7030A0"/>
              </a:solidFill>
              <a:latin typeface="Power Geez Unicode1" pitchFamily="2" charset="0"/>
            </a:rPr>
            <a:t>የክትትል</a:t>
          </a:r>
          <a:r>
            <a:rPr lang="en-US" sz="1800" kern="12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sz="1800" kern="1200" dirty="0" err="1" smtClean="0">
              <a:solidFill>
                <a:srgbClr val="7030A0"/>
              </a:solidFill>
              <a:latin typeface="Power Geez Unicode1" pitchFamily="2" charset="0"/>
            </a:rPr>
            <a:t>ግምገማ</a:t>
          </a:r>
          <a:r>
            <a:rPr lang="en-US" sz="1800" kern="12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r>
            <a:rPr lang="en-US" sz="1800" kern="1200" dirty="0" err="1" smtClean="0">
              <a:solidFill>
                <a:srgbClr val="7030A0"/>
              </a:solidFill>
              <a:latin typeface="Power Geez Unicode1" pitchFamily="2" charset="0"/>
            </a:rPr>
            <a:t>ስርዓት</a:t>
          </a:r>
          <a:r>
            <a:rPr lang="en-US" sz="1800" kern="1200" dirty="0" smtClean="0">
              <a:solidFill>
                <a:srgbClr val="7030A0"/>
              </a:solidFill>
              <a:latin typeface="Power Geez Unicode1" pitchFamily="2" charset="0"/>
            </a:rPr>
            <a:t> </a:t>
          </a:r>
          <a:endParaRPr lang="en-US" sz="1800" kern="1200" dirty="0">
            <a:solidFill>
              <a:srgbClr val="7030A0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የዲጂታል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የመረጃ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ማሰባሰቢያ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ስርዓት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ጠንካራ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የእቅድ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አፈጻጸም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ክትትል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የልማት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ፕሮግራሞች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አተገባበርና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የፖሊሲ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ግቦችን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አፈጻጸም</a:t>
          </a:r>
          <a:r>
            <a:rPr lang="en-US" sz="1400" kern="1200" dirty="0" smtClean="0">
              <a:solidFill>
                <a:schemeClr val="tx1"/>
              </a:solidFill>
              <a:latin typeface="Power Geez Unicode1" pitchFamily="2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Power Geez Unicode1" pitchFamily="2" charset="0"/>
            </a:rPr>
            <a:t>ግምገማ</a:t>
          </a:r>
          <a:endParaRPr lang="en-US" sz="1400" kern="1200" dirty="0">
            <a:solidFill>
              <a:schemeClr val="tx1"/>
            </a:solidFill>
            <a:latin typeface="Power Geez Unicode1" pitchFamily="2" charset="0"/>
          </a:endParaRPr>
        </a:p>
      </dsp:txBody>
      <dsp:txXfrm rot="5400000">
        <a:off x="5852370" y="930782"/>
        <a:ext cx="2721545" cy="2792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B58BAD-C38F-4A87-9218-E4A34824D32F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xmlns="" id="{2D8AB28D-54CD-4546-851F-97A85D89CFCD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xmlns="" id="{1FFAB661-6257-4062-925E-87FB3C723753}"/>
              </a:ext>
            </a:extLst>
          </p:cNvPr>
          <p:cNvGrpSpPr/>
          <p:nvPr userDrawn="1"/>
        </p:nvGrpSpPr>
        <p:grpSpPr>
          <a:xfrm>
            <a:off x="1457582" y="1983192"/>
            <a:ext cx="4076388" cy="2239699"/>
            <a:chOff x="-548507" y="477868"/>
            <a:chExt cx="11570449" cy="6357177"/>
          </a:xfrm>
        </p:grpSpPr>
        <p:sp>
          <p:nvSpPr>
            <p:cNvPr id="5" name="Freeform: Shape 15">
              <a:extLst>
                <a:ext uri="{FF2B5EF4-FFF2-40B4-BE49-F238E27FC236}">
                  <a16:creationId xmlns:a16="http://schemas.microsoft.com/office/drawing/2014/main" xmlns="" id="{5ABB5A94-2320-44B0-85DB-F71B8A97597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xmlns="" id="{CF10A6F1-2574-4D9F-BEB0-45679F6509F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xmlns="" id="{CB9D992E-44CA-44C7-9E27-A0083F7BBD2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">
              <a:extLst>
                <a:ext uri="{FF2B5EF4-FFF2-40B4-BE49-F238E27FC236}">
                  <a16:creationId xmlns:a16="http://schemas.microsoft.com/office/drawing/2014/main" xmlns="" id="{D2C6D3F0-DD75-4F06-AAF2-C7AC477BDEA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xmlns="" id="{A9B4C5FA-1A26-498B-A490-D3C7E7EBED4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xmlns="" id="{550E3C28-BD1F-474F-9FFE-65EECB1C3B7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7">
                <a:extLst>
                  <a:ext uri="{FF2B5EF4-FFF2-40B4-BE49-F238E27FC236}">
                    <a16:creationId xmlns:a16="http://schemas.microsoft.com/office/drawing/2014/main" xmlns="" id="{AA764A39-6149-4588-BE0C-2C6CBC9A27B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8">
                <a:extLst>
                  <a:ext uri="{FF2B5EF4-FFF2-40B4-BE49-F238E27FC236}">
                    <a16:creationId xmlns:a16="http://schemas.microsoft.com/office/drawing/2014/main" xmlns="" id="{E8A6C01C-3ABE-4E1A-8523-3BFDBA46104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3">
              <a:extLst>
                <a:ext uri="{FF2B5EF4-FFF2-40B4-BE49-F238E27FC236}">
                  <a16:creationId xmlns:a16="http://schemas.microsoft.com/office/drawing/2014/main" xmlns="" id="{5131B40C-D6D9-4A9E-99A4-DFB9458673B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5">
                <a:extLst>
                  <a:ext uri="{FF2B5EF4-FFF2-40B4-BE49-F238E27FC236}">
                    <a16:creationId xmlns:a16="http://schemas.microsoft.com/office/drawing/2014/main" xmlns="" id="{72098C2B-1B52-44C6-B10E-F2190C41995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6">
                <a:extLst>
                  <a:ext uri="{FF2B5EF4-FFF2-40B4-BE49-F238E27FC236}">
                    <a16:creationId xmlns:a16="http://schemas.microsoft.com/office/drawing/2014/main" xmlns="" id="{01C79606-05AC-466B-8146-146544306E7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34">
              <a:extLst>
                <a:ext uri="{FF2B5EF4-FFF2-40B4-BE49-F238E27FC236}">
                  <a16:creationId xmlns:a16="http://schemas.microsoft.com/office/drawing/2014/main" xmlns="" id="{7E163EF7-5BD1-433C-8FDB-148FC12F05C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xmlns="" id="{F5F82293-4E8A-4809-9382-B6AE3873BD5D}"/>
              </a:ext>
            </a:extLst>
          </p:cNvPr>
          <p:cNvGrpSpPr/>
          <p:nvPr userDrawn="1"/>
        </p:nvGrpSpPr>
        <p:grpSpPr>
          <a:xfrm>
            <a:off x="6680579" y="1983192"/>
            <a:ext cx="4076388" cy="2239699"/>
            <a:chOff x="-548507" y="477868"/>
            <a:chExt cx="11570449" cy="6357177"/>
          </a:xfrm>
        </p:grpSpPr>
        <p:sp>
          <p:nvSpPr>
            <p:cNvPr id="18" name="Freeform: Shape 40">
              <a:extLst>
                <a:ext uri="{FF2B5EF4-FFF2-40B4-BE49-F238E27FC236}">
                  <a16:creationId xmlns:a16="http://schemas.microsoft.com/office/drawing/2014/main" xmlns="" id="{19BE4363-CA77-4BE6-897D-D2F5BA61A25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1">
              <a:extLst>
                <a:ext uri="{FF2B5EF4-FFF2-40B4-BE49-F238E27FC236}">
                  <a16:creationId xmlns:a16="http://schemas.microsoft.com/office/drawing/2014/main" xmlns="" id="{836D64B7-2463-4344-B073-49A713D522A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2">
              <a:extLst>
                <a:ext uri="{FF2B5EF4-FFF2-40B4-BE49-F238E27FC236}">
                  <a16:creationId xmlns:a16="http://schemas.microsoft.com/office/drawing/2014/main" xmlns="" id="{0F63D130-FA5C-4648-BFBC-77003C2316C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3">
              <a:extLst>
                <a:ext uri="{FF2B5EF4-FFF2-40B4-BE49-F238E27FC236}">
                  <a16:creationId xmlns:a16="http://schemas.microsoft.com/office/drawing/2014/main" xmlns="" id="{E1633E30-91F4-4A66-8DC7-A5A379E5EE6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4">
              <a:extLst>
                <a:ext uri="{FF2B5EF4-FFF2-40B4-BE49-F238E27FC236}">
                  <a16:creationId xmlns:a16="http://schemas.microsoft.com/office/drawing/2014/main" xmlns="" id="{D12A1A5A-C9FC-43D0-B451-91C555A54ED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45">
              <a:extLst>
                <a:ext uri="{FF2B5EF4-FFF2-40B4-BE49-F238E27FC236}">
                  <a16:creationId xmlns:a16="http://schemas.microsoft.com/office/drawing/2014/main" xmlns="" id="{6A2941C7-650C-41BD-8998-D03365C7F44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50">
                <a:extLst>
                  <a:ext uri="{FF2B5EF4-FFF2-40B4-BE49-F238E27FC236}">
                    <a16:creationId xmlns:a16="http://schemas.microsoft.com/office/drawing/2014/main" xmlns="" id="{A957318F-4A74-4E03-98CB-C90F9B039AD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51">
                <a:extLst>
                  <a:ext uri="{FF2B5EF4-FFF2-40B4-BE49-F238E27FC236}">
                    <a16:creationId xmlns:a16="http://schemas.microsoft.com/office/drawing/2014/main" xmlns="" id="{F5E78284-3995-429C-A568-EF4E62E3FF3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46">
              <a:extLst>
                <a:ext uri="{FF2B5EF4-FFF2-40B4-BE49-F238E27FC236}">
                  <a16:creationId xmlns:a16="http://schemas.microsoft.com/office/drawing/2014/main" xmlns="" id="{0CE4C9E0-C371-4B44-ADBA-6F2EEED377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48">
                <a:extLst>
                  <a:ext uri="{FF2B5EF4-FFF2-40B4-BE49-F238E27FC236}">
                    <a16:creationId xmlns:a16="http://schemas.microsoft.com/office/drawing/2014/main" xmlns="" id="{C872C864-8EDA-447C-89AC-AD64E8C5898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49">
                <a:extLst>
                  <a:ext uri="{FF2B5EF4-FFF2-40B4-BE49-F238E27FC236}">
                    <a16:creationId xmlns:a16="http://schemas.microsoft.com/office/drawing/2014/main" xmlns="" id="{3814F569-06D5-4B6D-A185-557EE0B8381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47">
              <a:extLst>
                <a:ext uri="{FF2B5EF4-FFF2-40B4-BE49-F238E27FC236}">
                  <a16:creationId xmlns:a16="http://schemas.microsoft.com/office/drawing/2014/main" xmlns="" id="{6CB67ECD-BC99-47CD-803F-321C41C2791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Oval 20">
            <a:extLst>
              <a:ext uri="{FF2B5EF4-FFF2-40B4-BE49-F238E27FC236}">
                <a16:creationId xmlns:a16="http://schemas.microsoft.com/office/drawing/2014/main" xmlns="" id="{BA482DD0-3EC4-467A-876F-99ED39D27696}"/>
              </a:ext>
            </a:extLst>
          </p:cNvPr>
          <p:cNvSpPr/>
          <p:nvPr userDrawn="1"/>
        </p:nvSpPr>
        <p:spPr>
          <a:xfrm>
            <a:off x="5735328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xmlns="" id="{A5C6A9B2-07F9-44E6-BD2C-D5502437690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9775" y="2114192"/>
            <a:ext cx="295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xmlns="" id="{B7F89517-D5E5-4BFA-BB74-9156BEFB10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42771" y="2114192"/>
            <a:ext cx="295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xmlns="" id="{327910C7-967E-435D-92CC-95F1A8ED49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CAC8C02B-9AD8-43A7-9831-2FA4748525D7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084B85E5-94F3-4602-B8C4-CEFBBCB4261F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B319451-57E4-4644-B5CA-BCAFE3B29AE6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A76C2CF-EB7C-42E2-808F-DB4216A3AEE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2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5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80" y="1276655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2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6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xmlns="" id="{02039DC6-69DC-4CBA-B1DD-6736C5A0D7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26654"/>
            <a:ext cx="2510287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xmlns="" id="{49425771-652F-4F81-B8A5-82714CFFB0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10343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43FF1023-9083-431E-9F8D-931BD6C85C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00799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8904FF9A-3AAF-4B77-BDA4-2C07E0E304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1256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xmlns="" id="{A36BFEEA-D9D5-4279-8240-68CAF97C96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81715" y="1226654"/>
            <a:ext cx="2510287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4F877435-F391-47B7-9C74-451AA2775FC4}"/>
              </a:ext>
            </a:extLst>
          </p:cNvPr>
          <p:cNvSpPr/>
          <p:nvPr userDrawn="1"/>
        </p:nvSpPr>
        <p:spPr>
          <a:xfrm>
            <a:off x="0" y="1"/>
            <a:ext cx="911424" cy="68579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45236F4-5AB3-4541-A24D-2592ADA217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6108" y="1"/>
            <a:ext cx="4800533" cy="684847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xmlns="" id="{290F566A-2EDF-4C78-874A-7CFE1088FD53}"/>
              </a:ext>
            </a:extLst>
          </p:cNvPr>
          <p:cNvSpPr/>
          <p:nvPr userDrawn="1"/>
        </p:nvSpPr>
        <p:spPr>
          <a:xfrm>
            <a:off x="917050" y="-9525"/>
            <a:ext cx="474431" cy="6857998"/>
          </a:xfrm>
          <a:prstGeom prst="rect">
            <a:avLst/>
          </a:prstGeom>
          <a:solidFill>
            <a:schemeClr val="tx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xmlns="" id="{65C22DEF-E029-4C47-B726-DEA143D719F9}"/>
              </a:ext>
            </a:extLst>
          </p:cNvPr>
          <p:cNvSpPr/>
          <p:nvPr userDrawn="1"/>
        </p:nvSpPr>
        <p:spPr>
          <a:xfrm>
            <a:off x="11856640" y="-9525"/>
            <a:ext cx="335360" cy="686752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65FDDE39-B951-4C25-83A6-9377DD416994}"/>
              </a:ext>
            </a:extLst>
          </p:cNvPr>
          <p:cNvSpPr/>
          <p:nvPr userDrawn="1"/>
        </p:nvSpPr>
        <p:spPr>
          <a:xfrm>
            <a:off x="0" y="0"/>
            <a:ext cx="12192000" cy="4873924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61">
            <a:extLst>
              <a:ext uri="{FF2B5EF4-FFF2-40B4-BE49-F238E27FC236}">
                <a16:creationId xmlns:a16="http://schemas.microsoft.com/office/drawing/2014/main" xmlns="" id="{0599BD3B-BAF9-40F0-8D93-94C73F8BDC76}"/>
              </a:ext>
            </a:extLst>
          </p:cNvPr>
          <p:cNvGrpSpPr/>
          <p:nvPr userDrawn="1"/>
        </p:nvGrpSpPr>
        <p:grpSpPr>
          <a:xfrm>
            <a:off x="4649606" y="1705523"/>
            <a:ext cx="2892793" cy="3168403"/>
            <a:chOff x="1058291" y="3689597"/>
            <a:chExt cx="2892793" cy="3168403"/>
          </a:xfrm>
        </p:grpSpPr>
        <p:sp>
          <p:nvSpPr>
            <p:cNvPr id="3" name="Freeform: Shape 53">
              <a:extLst>
                <a:ext uri="{FF2B5EF4-FFF2-40B4-BE49-F238E27FC236}">
                  <a16:creationId xmlns:a16="http://schemas.microsoft.com/office/drawing/2014/main" xmlns="" id="{C65669F4-B3D8-423E-A7B2-8F929128E0B3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54">
              <a:extLst>
                <a:ext uri="{FF2B5EF4-FFF2-40B4-BE49-F238E27FC236}">
                  <a16:creationId xmlns:a16="http://schemas.microsoft.com/office/drawing/2014/main" xmlns="" id="{BFA7B46A-3531-4801-9735-0D3692A5315B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xmlns="" id="{23A78050-800D-4A9F-A83F-A343D3259AEA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xmlns="" id="{775E2AF4-F399-4734-A34D-51B2B6C928BE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xmlns="" id="{11BCA668-A752-4481-BF41-23D7F879024C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xmlns="" id="{2718A40D-4685-44D1-8D33-23D893B43811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xmlns="" id="{90D22BBC-2B7A-48CF-8FD8-105559697B2D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xmlns="" id="{B61D6C12-CCAC-409B-9619-6DEDD3F0125A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xmlns="" id="{75E6458C-A6D1-4481-86AE-0D95E6658DEC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xmlns="" id="{FFE2E832-263A-4F5F-B38D-43D96D9CAABF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xmlns="" id="{482E47C2-E0C1-491E-9B05-FCE7BB719594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Oval 32">
              <a:extLst>
                <a:ext uri="{FF2B5EF4-FFF2-40B4-BE49-F238E27FC236}">
                  <a16:creationId xmlns:a16="http://schemas.microsoft.com/office/drawing/2014/main" xmlns="" id="{B58CA576-0525-4505-9275-51E8664AED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33">
              <a:extLst>
                <a:ext uri="{FF2B5EF4-FFF2-40B4-BE49-F238E27FC236}">
                  <a16:creationId xmlns:a16="http://schemas.microsoft.com/office/drawing/2014/main" xmlns="" id="{9E44C40E-ADBE-453C-AECB-BAC6F5EDA8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34">
              <a:extLst>
                <a:ext uri="{FF2B5EF4-FFF2-40B4-BE49-F238E27FC236}">
                  <a16:creationId xmlns:a16="http://schemas.microsoft.com/office/drawing/2014/main" xmlns="" id="{4AA045FC-82ED-419F-8B78-E1D9E9F056EE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35">
              <a:extLst>
                <a:ext uri="{FF2B5EF4-FFF2-40B4-BE49-F238E27FC236}">
                  <a16:creationId xmlns:a16="http://schemas.microsoft.com/office/drawing/2014/main" xmlns="" id="{865BEA53-2042-484E-9B5B-1DCFD0A9D70C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xmlns="" id="{BA8B971C-814F-4FC1-9F54-3F85B2C384F4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67">
            <a:extLst>
              <a:ext uri="{FF2B5EF4-FFF2-40B4-BE49-F238E27FC236}">
                <a16:creationId xmlns:a16="http://schemas.microsoft.com/office/drawing/2014/main" xmlns="" id="{17FC87C5-75F2-4CF6-8EB9-19C0081B2A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7511" y="1834192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xmlns="" id="{53C9C9D5-43B4-443F-A4C3-8FC9C458F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12A87021-29EB-4013-865A-CCF1D2D5A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xmlns="" id="{D61359BD-E3BE-453E-BCCD-36E29E757F90}"/>
              </a:ext>
            </a:extLst>
          </p:cNvPr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B58BAD-C38F-4A87-9218-E4A34824D32F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xmlns="" id="{2D8AB28D-54CD-4546-851F-97A85D89CFCD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xmlns="" id="{1FFAB661-6257-4062-925E-87FB3C723753}"/>
              </a:ext>
            </a:extLst>
          </p:cNvPr>
          <p:cNvGrpSpPr/>
          <p:nvPr userDrawn="1"/>
        </p:nvGrpSpPr>
        <p:grpSpPr>
          <a:xfrm>
            <a:off x="1457582" y="1983192"/>
            <a:ext cx="4076388" cy="2239699"/>
            <a:chOff x="-548507" y="477868"/>
            <a:chExt cx="11570449" cy="6357177"/>
          </a:xfrm>
        </p:grpSpPr>
        <p:sp>
          <p:nvSpPr>
            <p:cNvPr id="5" name="Freeform: Shape 15">
              <a:extLst>
                <a:ext uri="{FF2B5EF4-FFF2-40B4-BE49-F238E27FC236}">
                  <a16:creationId xmlns:a16="http://schemas.microsoft.com/office/drawing/2014/main" xmlns="" id="{5ABB5A94-2320-44B0-85DB-F71B8A97597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xmlns="" id="{CF10A6F1-2574-4D9F-BEB0-45679F6509F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xmlns="" id="{CB9D992E-44CA-44C7-9E27-A0083F7BBD2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">
              <a:extLst>
                <a:ext uri="{FF2B5EF4-FFF2-40B4-BE49-F238E27FC236}">
                  <a16:creationId xmlns:a16="http://schemas.microsoft.com/office/drawing/2014/main" xmlns="" id="{D2C6D3F0-DD75-4F06-AAF2-C7AC477BDEA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xmlns="" id="{A9B4C5FA-1A26-498B-A490-D3C7E7EBED4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xmlns="" id="{550E3C28-BD1F-474F-9FFE-65EECB1C3B7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7">
                <a:extLst>
                  <a:ext uri="{FF2B5EF4-FFF2-40B4-BE49-F238E27FC236}">
                    <a16:creationId xmlns:a16="http://schemas.microsoft.com/office/drawing/2014/main" xmlns="" id="{AA764A39-6149-4588-BE0C-2C6CBC9A27B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8">
                <a:extLst>
                  <a:ext uri="{FF2B5EF4-FFF2-40B4-BE49-F238E27FC236}">
                    <a16:creationId xmlns:a16="http://schemas.microsoft.com/office/drawing/2014/main" xmlns="" id="{E8A6C01C-3ABE-4E1A-8523-3BFDBA46104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3">
              <a:extLst>
                <a:ext uri="{FF2B5EF4-FFF2-40B4-BE49-F238E27FC236}">
                  <a16:creationId xmlns:a16="http://schemas.microsoft.com/office/drawing/2014/main" xmlns="" id="{5131B40C-D6D9-4A9E-99A4-DFB9458673B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5">
                <a:extLst>
                  <a:ext uri="{FF2B5EF4-FFF2-40B4-BE49-F238E27FC236}">
                    <a16:creationId xmlns:a16="http://schemas.microsoft.com/office/drawing/2014/main" xmlns="" id="{72098C2B-1B52-44C6-B10E-F2190C41995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6">
                <a:extLst>
                  <a:ext uri="{FF2B5EF4-FFF2-40B4-BE49-F238E27FC236}">
                    <a16:creationId xmlns:a16="http://schemas.microsoft.com/office/drawing/2014/main" xmlns="" id="{01C79606-05AC-466B-8146-146544306E7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34">
              <a:extLst>
                <a:ext uri="{FF2B5EF4-FFF2-40B4-BE49-F238E27FC236}">
                  <a16:creationId xmlns:a16="http://schemas.microsoft.com/office/drawing/2014/main" xmlns="" id="{7E163EF7-5BD1-433C-8FDB-148FC12F05C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xmlns="" id="{F5F82293-4E8A-4809-9382-B6AE3873BD5D}"/>
              </a:ext>
            </a:extLst>
          </p:cNvPr>
          <p:cNvGrpSpPr/>
          <p:nvPr userDrawn="1"/>
        </p:nvGrpSpPr>
        <p:grpSpPr>
          <a:xfrm>
            <a:off x="6680579" y="1983192"/>
            <a:ext cx="4076388" cy="2239699"/>
            <a:chOff x="-548507" y="477868"/>
            <a:chExt cx="11570449" cy="6357177"/>
          </a:xfrm>
        </p:grpSpPr>
        <p:sp>
          <p:nvSpPr>
            <p:cNvPr id="18" name="Freeform: Shape 40">
              <a:extLst>
                <a:ext uri="{FF2B5EF4-FFF2-40B4-BE49-F238E27FC236}">
                  <a16:creationId xmlns:a16="http://schemas.microsoft.com/office/drawing/2014/main" xmlns="" id="{19BE4363-CA77-4BE6-897D-D2F5BA61A25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1">
              <a:extLst>
                <a:ext uri="{FF2B5EF4-FFF2-40B4-BE49-F238E27FC236}">
                  <a16:creationId xmlns:a16="http://schemas.microsoft.com/office/drawing/2014/main" xmlns="" id="{836D64B7-2463-4344-B073-49A713D522A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2">
              <a:extLst>
                <a:ext uri="{FF2B5EF4-FFF2-40B4-BE49-F238E27FC236}">
                  <a16:creationId xmlns:a16="http://schemas.microsoft.com/office/drawing/2014/main" xmlns="" id="{0F63D130-FA5C-4648-BFBC-77003C2316C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3">
              <a:extLst>
                <a:ext uri="{FF2B5EF4-FFF2-40B4-BE49-F238E27FC236}">
                  <a16:creationId xmlns:a16="http://schemas.microsoft.com/office/drawing/2014/main" xmlns="" id="{E1633E30-91F4-4A66-8DC7-A5A379E5EE6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4">
              <a:extLst>
                <a:ext uri="{FF2B5EF4-FFF2-40B4-BE49-F238E27FC236}">
                  <a16:creationId xmlns:a16="http://schemas.microsoft.com/office/drawing/2014/main" xmlns="" id="{D12A1A5A-C9FC-43D0-B451-91C555A54ED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45">
              <a:extLst>
                <a:ext uri="{FF2B5EF4-FFF2-40B4-BE49-F238E27FC236}">
                  <a16:creationId xmlns:a16="http://schemas.microsoft.com/office/drawing/2014/main" xmlns="" id="{6A2941C7-650C-41BD-8998-D03365C7F44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50">
                <a:extLst>
                  <a:ext uri="{FF2B5EF4-FFF2-40B4-BE49-F238E27FC236}">
                    <a16:creationId xmlns:a16="http://schemas.microsoft.com/office/drawing/2014/main" xmlns="" id="{A957318F-4A74-4E03-98CB-C90F9B039AD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51">
                <a:extLst>
                  <a:ext uri="{FF2B5EF4-FFF2-40B4-BE49-F238E27FC236}">
                    <a16:creationId xmlns:a16="http://schemas.microsoft.com/office/drawing/2014/main" xmlns="" id="{F5E78284-3995-429C-A568-EF4E62E3FF3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46">
              <a:extLst>
                <a:ext uri="{FF2B5EF4-FFF2-40B4-BE49-F238E27FC236}">
                  <a16:creationId xmlns:a16="http://schemas.microsoft.com/office/drawing/2014/main" xmlns="" id="{0CE4C9E0-C371-4B44-ADBA-6F2EEED377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48">
                <a:extLst>
                  <a:ext uri="{FF2B5EF4-FFF2-40B4-BE49-F238E27FC236}">
                    <a16:creationId xmlns:a16="http://schemas.microsoft.com/office/drawing/2014/main" xmlns="" id="{C872C864-8EDA-447C-89AC-AD64E8C5898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49">
                <a:extLst>
                  <a:ext uri="{FF2B5EF4-FFF2-40B4-BE49-F238E27FC236}">
                    <a16:creationId xmlns:a16="http://schemas.microsoft.com/office/drawing/2014/main" xmlns="" id="{3814F569-06D5-4B6D-A185-557EE0B8381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47">
              <a:extLst>
                <a:ext uri="{FF2B5EF4-FFF2-40B4-BE49-F238E27FC236}">
                  <a16:creationId xmlns:a16="http://schemas.microsoft.com/office/drawing/2014/main" xmlns="" id="{6CB67ECD-BC99-47CD-803F-321C41C2791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Oval 20">
            <a:extLst>
              <a:ext uri="{FF2B5EF4-FFF2-40B4-BE49-F238E27FC236}">
                <a16:creationId xmlns:a16="http://schemas.microsoft.com/office/drawing/2014/main" xmlns="" id="{BA482DD0-3EC4-467A-876F-99ED39D27696}"/>
              </a:ext>
            </a:extLst>
          </p:cNvPr>
          <p:cNvSpPr/>
          <p:nvPr userDrawn="1"/>
        </p:nvSpPr>
        <p:spPr>
          <a:xfrm>
            <a:off x="5735328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xmlns="" id="{A5C6A9B2-07F9-44E6-BD2C-D5502437690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9775" y="2114192"/>
            <a:ext cx="295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xmlns="" id="{B7F89517-D5E5-4BFA-BB74-9156BEFB10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42771" y="2114192"/>
            <a:ext cx="295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xmlns="" id="{327910C7-967E-435D-92CC-95F1A8ED49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xmlns="" id="{02039DC6-69DC-4CBA-B1DD-6736C5A0D7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26654"/>
            <a:ext cx="2510287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xmlns="" id="{49425771-652F-4F81-B8A5-82714CFFB0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10343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43FF1023-9083-431E-9F8D-931BD6C85C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00799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8904FF9A-3AAF-4B77-BDA4-2C07E0E304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1256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xmlns="" id="{A36BFEEA-D9D5-4279-8240-68CAF97C96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81715" y="1226654"/>
            <a:ext cx="2510287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CAC8C02B-9AD8-43A7-9831-2FA4748525D7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084B85E5-94F3-4602-B8C4-CEFBBCB4261F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B319451-57E4-4644-B5CA-BCAFE3B29AE6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A76C2CF-EB7C-42E2-808F-DB4216A3AEE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2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5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80" y="1276655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2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6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4F877435-F391-47B7-9C74-451AA2775FC4}"/>
              </a:ext>
            </a:extLst>
          </p:cNvPr>
          <p:cNvSpPr/>
          <p:nvPr userDrawn="1"/>
        </p:nvSpPr>
        <p:spPr>
          <a:xfrm>
            <a:off x="0" y="1"/>
            <a:ext cx="911424" cy="68579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45236F4-5AB3-4541-A24D-2592ADA217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6108" y="1"/>
            <a:ext cx="4800533" cy="684847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xmlns="" id="{290F566A-2EDF-4C78-874A-7CFE1088FD53}"/>
              </a:ext>
            </a:extLst>
          </p:cNvPr>
          <p:cNvSpPr/>
          <p:nvPr userDrawn="1"/>
        </p:nvSpPr>
        <p:spPr>
          <a:xfrm>
            <a:off x="917050" y="-9525"/>
            <a:ext cx="474431" cy="6857998"/>
          </a:xfrm>
          <a:prstGeom prst="rect">
            <a:avLst/>
          </a:prstGeom>
          <a:solidFill>
            <a:schemeClr val="tx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xmlns="" id="{65C22DEF-E029-4C47-B726-DEA143D719F9}"/>
              </a:ext>
            </a:extLst>
          </p:cNvPr>
          <p:cNvSpPr/>
          <p:nvPr userDrawn="1"/>
        </p:nvSpPr>
        <p:spPr>
          <a:xfrm>
            <a:off x="11856640" y="-9525"/>
            <a:ext cx="335360" cy="686752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C92920-9FA2-467F-BC11-3A812A27D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4B42CE-7481-441F-B9F0-E3A95E260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47CEB6-D400-4BA6-8937-7B2706E5B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0ED505-8DE0-45D4-974A-0BB859973948}" type="datetimeFigureOut">
              <a:rPr lang="en-IN" smtClean="0"/>
              <a:t>21-01-2024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5FE198-FF2A-4889-908F-99C6433E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FA640E-7B1E-4D42-858D-A98ABE3D5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717D43-A358-4A8E-97F4-D24DB378F1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864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65FDDE39-B951-4C25-83A6-9377DD416994}"/>
              </a:ext>
            </a:extLst>
          </p:cNvPr>
          <p:cNvSpPr/>
          <p:nvPr userDrawn="1"/>
        </p:nvSpPr>
        <p:spPr>
          <a:xfrm>
            <a:off x="0" y="0"/>
            <a:ext cx="12192000" cy="4873924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61">
            <a:extLst>
              <a:ext uri="{FF2B5EF4-FFF2-40B4-BE49-F238E27FC236}">
                <a16:creationId xmlns:a16="http://schemas.microsoft.com/office/drawing/2014/main" xmlns="" id="{0599BD3B-BAF9-40F0-8D93-94C73F8BDC76}"/>
              </a:ext>
            </a:extLst>
          </p:cNvPr>
          <p:cNvGrpSpPr/>
          <p:nvPr userDrawn="1"/>
        </p:nvGrpSpPr>
        <p:grpSpPr>
          <a:xfrm>
            <a:off x="4649606" y="1705523"/>
            <a:ext cx="2892793" cy="3168403"/>
            <a:chOff x="1058291" y="3689597"/>
            <a:chExt cx="2892793" cy="3168403"/>
          </a:xfrm>
        </p:grpSpPr>
        <p:sp>
          <p:nvSpPr>
            <p:cNvPr id="3" name="Freeform: Shape 53">
              <a:extLst>
                <a:ext uri="{FF2B5EF4-FFF2-40B4-BE49-F238E27FC236}">
                  <a16:creationId xmlns:a16="http://schemas.microsoft.com/office/drawing/2014/main" xmlns="" id="{C65669F4-B3D8-423E-A7B2-8F929128E0B3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54">
              <a:extLst>
                <a:ext uri="{FF2B5EF4-FFF2-40B4-BE49-F238E27FC236}">
                  <a16:creationId xmlns:a16="http://schemas.microsoft.com/office/drawing/2014/main" xmlns="" id="{BFA7B46A-3531-4801-9735-0D3692A5315B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xmlns="" id="{23A78050-800D-4A9F-A83F-A343D3259AEA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xmlns="" id="{775E2AF4-F399-4734-A34D-51B2B6C928BE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xmlns="" id="{11BCA668-A752-4481-BF41-23D7F879024C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xmlns="" id="{2718A40D-4685-44D1-8D33-23D893B43811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xmlns="" id="{90D22BBC-2B7A-48CF-8FD8-105559697B2D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xmlns="" id="{B61D6C12-CCAC-409B-9619-6DEDD3F0125A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xmlns="" id="{75E6458C-A6D1-4481-86AE-0D95E6658DEC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xmlns="" id="{FFE2E832-263A-4F5F-B38D-43D96D9CAABF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xmlns="" id="{482E47C2-E0C1-491E-9B05-FCE7BB719594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Oval 32">
              <a:extLst>
                <a:ext uri="{FF2B5EF4-FFF2-40B4-BE49-F238E27FC236}">
                  <a16:creationId xmlns:a16="http://schemas.microsoft.com/office/drawing/2014/main" xmlns="" id="{B58CA576-0525-4505-9275-51E8664AED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33">
              <a:extLst>
                <a:ext uri="{FF2B5EF4-FFF2-40B4-BE49-F238E27FC236}">
                  <a16:creationId xmlns:a16="http://schemas.microsoft.com/office/drawing/2014/main" xmlns="" id="{9E44C40E-ADBE-453C-AECB-BAC6F5EDA8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34">
              <a:extLst>
                <a:ext uri="{FF2B5EF4-FFF2-40B4-BE49-F238E27FC236}">
                  <a16:creationId xmlns:a16="http://schemas.microsoft.com/office/drawing/2014/main" xmlns="" id="{4AA045FC-82ED-419F-8B78-E1D9E9F056EE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35">
              <a:extLst>
                <a:ext uri="{FF2B5EF4-FFF2-40B4-BE49-F238E27FC236}">
                  <a16:creationId xmlns:a16="http://schemas.microsoft.com/office/drawing/2014/main" xmlns="" id="{865BEA53-2042-484E-9B5B-1DCFD0A9D70C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xmlns="" id="{BA8B971C-814F-4FC1-9F54-3F85B2C384F4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67">
            <a:extLst>
              <a:ext uri="{FF2B5EF4-FFF2-40B4-BE49-F238E27FC236}">
                <a16:creationId xmlns:a16="http://schemas.microsoft.com/office/drawing/2014/main" xmlns="" id="{17FC87C5-75F2-4CF6-8EB9-19C0081B2A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7511" y="1834192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xmlns="" id="{53C9C9D5-43B4-443F-A4C3-8FC9C458F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1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12A87021-29EB-4013-865A-CCF1D2D5A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xmlns="" id="{D61359BD-E3BE-453E-BCCD-36E29E757F90}"/>
              </a:ext>
            </a:extLst>
          </p:cNvPr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  <p:sldLayoutId id="2147483828" r:id="rId20"/>
    <p:sldLayoutId id="2147483829" r:id="rId21"/>
    <p:sldLayoutId id="2147483830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49" r:id="rId7"/>
    <p:sldLayoutId id="2147483864" r:id="rId8"/>
    <p:sldLayoutId id="2147483865" r:id="rId9"/>
    <p:sldLayoutId id="2147483866" r:id="rId10"/>
    <p:sldLayoutId id="2147483867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  <p:sldLayoutId id="2147483876" r:id="rId18"/>
    <p:sldLayoutId id="2147483877" r:id="rId19"/>
    <p:sldLayoutId id="2147483878" r:id="rId20"/>
    <p:sldLayoutId id="2147483879" r:id="rId21"/>
    <p:sldLayoutId id="2147483880" r:id="rId22"/>
    <p:sldLayoutId id="2147483881" r:id="rId23"/>
    <p:sldLayoutId id="2147483882" r:id="rId24"/>
    <p:sldLayoutId id="2147483883" r:id="rId25"/>
    <p:sldLayoutId id="2147483884" r:id="rId26"/>
    <p:sldLayoutId id="2147483885" r:id="rId27"/>
    <p:sldLayoutId id="2147483886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235035" cy="93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05647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683338" y="35626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መሰረተ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ልማት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bg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bg1"/>
              </a:solidFill>
              <a:latin typeface="Power Geez Unicode1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9928" y="1050968"/>
            <a:ext cx="3455719" cy="534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መግቢያ</a:t>
            </a:r>
            <a:endParaRPr lang="en-US" sz="3600" u="sng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710047"/>
            <a:ext cx="4833257" cy="4880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ጋሽ</a:t>
            </a:r>
            <a:r>
              <a:rPr lang="en-US" sz="3600" u="sng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አሴ</a:t>
            </a:r>
            <a:r>
              <a:rPr lang="en-US" sz="3600" u="sng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መግቢያዉን</a:t>
            </a:r>
            <a:r>
              <a:rPr lang="en-US" sz="3600" u="sng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ከዚህ</a:t>
            </a:r>
            <a:r>
              <a:rPr lang="en-US" sz="3600" u="sng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ላይ</a:t>
            </a:r>
            <a:r>
              <a:rPr lang="en-US" sz="3600" u="sng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3600" u="sng" dirty="0" err="1" smtClean="0">
                <a:solidFill>
                  <a:schemeClr val="tx1"/>
                </a:solidFill>
                <a:latin typeface="Power Geez Unicode1" pitchFamily="2" charset="0"/>
              </a:rPr>
              <a:t>ጻፈዉ</a:t>
            </a:r>
            <a:endParaRPr lang="en-US" sz="3600" u="sng" dirty="0">
              <a:solidFill>
                <a:schemeClr val="tx1"/>
              </a:solidFill>
              <a:latin typeface="Power Geez Unicode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4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6">
            <a:extLst>
              <a:ext uri="{FF2B5EF4-FFF2-40B4-BE49-F238E27FC236}">
                <a16:creationId xmlns:a16="http://schemas.microsoft.com/office/drawing/2014/main" xmlns="" id="{A4B05CA7-115C-4900-835F-68D40012FA16}"/>
              </a:ext>
            </a:extLst>
          </p:cNvPr>
          <p:cNvSpPr/>
          <p:nvPr/>
        </p:nvSpPr>
        <p:spPr>
          <a:xfrm rot="2700000">
            <a:off x="4363609" y="5169476"/>
            <a:ext cx="205068" cy="36764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D2D3A1D9-5FAF-40B0-9504-DB13816ED130}"/>
              </a:ext>
            </a:extLst>
          </p:cNvPr>
          <p:cNvSpPr/>
          <p:nvPr/>
        </p:nvSpPr>
        <p:spPr>
          <a:xfrm>
            <a:off x="8393490" y="2123123"/>
            <a:ext cx="278604" cy="2786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3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543792" cy="10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7600210" y="181098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680542" y="443344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55576" y="2262425"/>
            <a:ext cx="1696975" cy="23083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 err="1">
                <a:latin typeface="Power Geez Unicode1" pitchFamily="2" charset="0"/>
              </a:rPr>
              <a:t>የኢትዮ</a:t>
            </a:r>
            <a:r>
              <a:rPr lang="am-ET" dirty="0"/>
              <a:t>ጵ</a:t>
            </a:r>
            <a:r>
              <a:rPr lang="en-US" dirty="0">
                <a:latin typeface="Power Geez Unicode1" pitchFamily="2" charset="0"/>
              </a:rPr>
              <a:t>ያ </a:t>
            </a:r>
            <a:r>
              <a:rPr lang="en-US" dirty="0" err="1">
                <a:latin typeface="Power Geez Unicode1" pitchFamily="2" charset="0"/>
              </a:rPr>
              <a:t>የኮንስትራንክሽን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ኢንዱስትሪ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ረቂቅ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ፖሊሲ</a:t>
            </a:r>
            <a:endParaRPr lang="ko-KR" altLang="en-US" dirty="0">
              <a:latin typeface="Power Geez Unicode1" pitchFamily="2" charset="0"/>
              <a:cs typeface="Arial" pitchFamily="34" charset="0"/>
            </a:endParaRPr>
          </a:p>
        </p:txBody>
      </p:sp>
      <p:sp>
        <p:nvSpPr>
          <p:cNvPr id="53" name="AutoShape 2" descr="Competition Icons - Free SVG &amp; PNG Competition Images - Nou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Safety Icon PNG Images, Vectors Free Download - Pngt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081646" y="921073"/>
            <a:ext cx="5451145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u="sng" dirty="0" err="1" smtClean="0">
                <a:latin typeface="Power Geez Unicode1" pitchFamily="2" charset="0"/>
              </a:rPr>
              <a:t>የፖሊሲ</a:t>
            </a:r>
            <a:r>
              <a:rPr lang="en-US" sz="2400" u="sng" dirty="0" smtClean="0">
                <a:latin typeface="Power Geez Unicode1" pitchFamily="2" charset="0"/>
              </a:rPr>
              <a:t> </a:t>
            </a:r>
            <a:r>
              <a:rPr lang="en-US" sz="2400" u="sng" dirty="0" err="1" smtClean="0">
                <a:latin typeface="Power Geez Unicode1" pitchFamily="2" charset="0"/>
              </a:rPr>
              <a:t>ማስፈጸሚያ</a:t>
            </a:r>
            <a:r>
              <a:rPr lang="en-US" sz="2400" u="sng" dirty="0" smtClean="0">
                <a:latin typeface="Power Geez Unicode1" pitchFamily="2" charset="0"/>
              </a:rPr>
              <a:t> </a:t>
            </a:r>
            <a:r>
              <a:rPr lang="en-US" sz="2400" u="sng" dirty="0" err="1" smtClean="0">
                <a:latin typeface="Power Geez Unicode1" pitchFamily="2" charset="0"/>
              </a:rPr>
              <a:t>ስልቶች</a:t>
            </a:r>
            <a:endParaRPr lang="ko-KR" altLang="en-US" sz="2400" u="sng" dirty="0">
              <a:latin typeface="Power Geez Unicode1" pitchFamily="2" charset="0"/>
              <a:cs typeface="Arial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949503990"/>
              </p:ext>
            </p:extLst>
          </p:nvPr>
        </p:nvGraphicFramePr>
        <p:xfrm>
          <a:off x="3074733" y="1484416"/>
          <a:ext cx="8574963" cy="4653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803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1235036" y="4434165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i="1" dirty="0">
                <a:solidFill>
                  <a:srgbClr val="7030A0"/>
                </a:solidFill>
                <a:latin typeface="Bell MT" pitchFamily="18" charset="0"/>
                <a:cs typeface="Arial" pitchFamily="34" charset="0"/>
              </a:rPr>
              <a:t>THANK </a:t>
            </a:r>
            <a:r>
              <a:rPr lang="en-US" altLang="ko-KR" sz="6000" i="1" dirty="0" smtClean="0">
                <a:solidFill>
                  <a:srgbClr val="7030A0"/>
                </a:solidFill>
                <a:latin typeface="Bell MT" pitchFamily="18" charset="0"/>
                <a:cs typeface="Arial" pitchFamily="34" charset="0"/>
              </a:rPr>
              <a:t>YOU !!!</a:t>
            </a:r>
            <a:endParaRPr lang="ko-KR" altLang="en-US" sz="6000" i="1" dirty="0">
              <a:solidFill>
                <a:srgbClr val="7030A0"/>
              </a:solidFill>
              <a:latin typeface="Bell MT" pitchFamily="18" charset="0"/>
              <a:cs typeface="Arial" pitchFamily="34" charset="0"/>
            </a:endParaRPr>
          </a:p>
        </p:txBody>
      </p:sp>
      <p:pic>
        <p:nvPicPr>
          <p:cNvPr id="2050" name="Picture 2" descr="infrastructure icon: an | Clipart Panda - Free Clipart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1919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03E198C-2F62-4A3F-B8BD-60A5F8A2D261}"/>
              </a:ext>
            </a:extLst>
          </p:cNvPr>
          <p:cNvSpPr txBox="1"/>
          <p:nvPr/>
        </p:nvSpPr>
        <p:spPr>
          <a:xfrm>
            <a:off x="5474525" y="902525"/>
            <a:ext cx="654330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u="sng" dirty="0" err="1">
                <a:solidFill>
                  <a:srgbClr val="C00000"/>
                </a:solidFill>
                <a:latin typeface="Power Geez Unicode1" pitchFamily="2" charset="0"/>
              </a:rPr>
              <a:t>የኢትዮ</a:t>
            </a:r>
            <a:r>
              <a:rPr lang="am-ET" sz="2000" b="1" u="sng" dirty="0">
                <a:solidFill>
                  <a:srgbClr val="C00000"/>
                </a:solidFill>
              </a:rPr>
              <a:t>ጵ</a:t>
            </a:r>
            <a:r>
              <a:rPr lang="en-US" sz="2000" b="1" u="sng" dirty="0">
                <a:solidFill>
                  <a:srgbClr val="C00000"/>
                </a:solidFill>
                <a:latin typeface="Power Geez Unicode1" pitchFamily="2" charset="0"/>
              </a:rPr>
              <a:t>ያ </a:t>
            </a:r>
            <a:r>
              <a:rPr lang="en-US" sz="2000" b="1" u="sng" dirty="0" err="1">
                <a:solidFill>
                  <a:srgbClr val="C00000"/>
                </a:solidFill>
                <a:latin typeface="Power Geez Unicode1" pitchFamily="2" charset="0"/>
              </a:rPr>
              <a:t>የኮንስትራንክሽን</a:t>
            </a:r>
            <a:r>
              <a:rPr lang="en-US" sz="2000" b="1" u="sng" dirty="0">
                <a:solidFill>
                  <a:srgbClr val="C00000"/>
                </a:solidFill>
                <a:latin typeface="Power Geez Unicode1" pitchFamily="2" charset="0"/>
              </a:rPr>
              <a:t> </a:t>
            </a:r>
            <a:r>
              <a:rPr lang="en-US" sz="2000" b="1" u="sng" dirty="0" err="1">
                <a:solidFill>
                  <a:srgbClr val="C00000"/>
                </a:solidFill>
                <a:latin typeface="Power Geez Unicode1" pitchFamily="2" charset="0"/>
              </a:rPr>
              <a:t>ኢንዱስትሪ</a:t>
            </a:r>
            <a:r>
              <a:rPr lang="en-US" sz="2000" b="1" u="sng" dirty="0">
                <a:solidFill>
                  <a:srgbClr val="C00000"/>
                </a:solidFill>
                <a:latin typeface="Power Geez Unicode1" pitchFamily="2" charset="0"/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  <a:latin typeface="Power Geez Unicode1" pitchFamily="2" charset="0"/>
              </a:rPr>
              <a:t>ፖሊሲ</a:t>
            </a:r>
            <a:r>
              <a:rPr lang="en-US" sz="2000" b="1" u="sng" dirty="0" smtClean="0">
                <a:solidFill>
                  <a:srgbClr val="C00000"/>
                </a:solidFill>
                <a:latin typeface="Power Geez Unicode1" pitchFamily="2" charset="0"/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  <a:latin typeface="Power Geez Unicode1" pitchFamily="2" charset="0"/>
              </a:rPr>
              <a:t>ታሪካዊ</a:t>
            </a:r>
            <a:r>
              <a:rPr lang="en-US" sz="2000" b="1" u="sng" dirty="0" smtClean="0">
                <a:solidFill>
                  <a:srgbClr val="C00000"/>
                </a:solidFill>
                <a:latin typeface="Power Geez Unicode1" pitchFamily="2" charset="0"/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  <a:latin typeface="Power Geez Unicode1" pitchFamily="2" charset="0"/>
              </a:rPr>
              <a:t>ዳራ</a:t>
            </a:r>
            <a:r>
              <a:rPr lang="en-US" sz="2000" b="1" u="sng" dirty="0" smtClean="0">
                <a:solidFill>
                  <a:srgbClr val="C00000"/>
                </a:solidFill>
                <a:latin typeface="Power Geez Unicode1" pitchFamily="2" charset="0"/>
              </a:rPr>
              <a:t> </a:t>
            </a:r>
            <a:endParaRPr lang="ko-KR" altLang="en-US" sz="2000" b="1" u="sng" dirty="0">
              <a:solidFill>
                <a:srgbClr val="C00000"/>
              </a:solidFill>
              <a:latin typeface="Power Geez Unicode1" pitchFamily="2" charset="0"/>
              <a:cs typeface="Arial" pitchFamily="34" charset="0"/>
            </a:endParaRPr>
          </a:p>
        </p:txBody>
      </p:sp>
      <p:pic>
        <p:nvPicPr>
          <p:cNvPr id="5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235035" cy="93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00210" y="95003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2" name="AutoShape 2" descr="Construction icon isolated on transparent background 10336740 PNG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Construction icon isolated on transparent background 10336740 PNG"/>
          <p:cNvSpPr>
            <a:spLocks noChangeAspect="1" noChangeArrowheads="1"/>
          </p:cNvSpPr>
          <p:nvPr/>
        </p:nvSpPr>
        <p:spPr bwMode="auto">
          <a:xfrm>
            <a:off x="307975" y="-6699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56" y="1739922"/>
            <a:ext cx="1071563" cy="88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808027" y="1594356"/>
            <a:ext cx="4298868" cy="1175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በታሪክ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ኢትዮ</a:t>
            </a:r>
            <a:r>
              <a:rPr lang="am-ET" dirty="0">
                <a:solidFill>
                  <a:schemeClr val="tx1"/>
                </a:solidFill>
              </a:rPr>
              <a:t>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ያ ከ 2006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ዓ.ም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በፊት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የኮንስትራንክሽን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ዘርፍ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ፖሊሲ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ያልነበራት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መሆኑ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፣(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የታሪክ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ቀያሪ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ሚና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)</a:t>
            </a:r>
            <a:endParaRPr lang="en-US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93132" y="4432391"/>
            <a:ext cx="4298868" cy="1649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የ2006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ዓ.ም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ፖሊሲ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በርካታ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ዉጤቶች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ያስመዘገበ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ቢሆንም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ያልፈታቸዉ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ችግሮች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ለመፍታትና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አዳዲስ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ክስተቶችን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በማካተት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የፖሊሲዉን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ወቅታዊነት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ገምግሞ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የተሻሻለ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ፖሊሲ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መቀየር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አስፈላጊነት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endParaRPr lang="en-US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93134" y="3074813"/>
            <a:ext cx="4298868" cy="1175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የ2006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ዓ.ም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የኮንስትራንክሽን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ኢንዱስተሪ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ፖሊሲ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ላለፉት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10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ዓመታት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የተተገበረ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፣</a:t>
            </a:r>
            <a:endParaRPr lang="en-US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569" y="3220378"/>
            <a:ext cx="1071563" cy="88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45" y="4814920"/>
            <a:ext cx="1071563" cy="88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8B135A4-E404-492F-A148-A6DA3E196F2F}"/>
              </a:ext>
            </a:extLst>
          </p:cNvPr>
          <p:cNvSpPr txBox="1"/>
          <p:nvPr/>
        </p:nvSpPr>
        <p:spPr>
          <a:xfrm>
            <a:off x="0" y="1593396"/>
            <a:ext cx="275507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dirty="0" err="1" smtClean="0">
                <a:latin typeface="Power Geez Unicode1" pitchFamily="2" charset="0"/>
              </a:rPr>
              <a:t>የኢትዮ</a:t>
            </a:r>
            <a:r>
              <a:rPr lang="am-ET" sz="3200" dirty="0" smtClean="0">
                <a:latin typeface="+mj-lt"/>
              </a:rPr>
              <a:t>ጵ</a:t>
            </a:r>
            <a:r>
              <a:rPr lang="en-US" sz="3200" dirty="0" smtClean="0">
                <a:latin typeface="Power Geez Unicode1" pitchFamily="2" charset="0"/>
              </a:rPr>
              <a:t>ያ </a:t>
            </a:r>
            <a:r>
              <a:rPr lang="en-US" sz="3200" dirty="0" err="1" smtClean="0">
                <a:latin typeface="Power Geez Unicode1" pitchFamily="2" charset="0"/>
              </a:rPr>
              <a:t>የኮንስትራንክሽን</a:t>
            </a:r>
            <a:r>
              <a:rPr lang="en-US" sz="3200" dirty="0" smtClean="0">
                <a:latin typeface="Power Geez Unicode1" pitchFamily="2" charset="0"/>
              </a:rPr>
              <a:t> </a:t>
            </a:r>
            <a:r>
              <a:rPr lang="en-US" sz="3200" dirty="0" err="1" smtClean="0">
                <a:latin typeface="Power Geez Unicode1" pitchFamily="2" charset="0"/>
              </a:rPr>
              <a:t>ኢንዱስትሪ</a:t>
            </a:r>
            <a:r>
              <a:rPr lang="en-US" sz="3200" dirty="0" smtClean="0">
                <a:latin typeface="Power Geez Unicode1" pitchFamily="2" charset="0"/>
              </a:rPr>
              <a:t> </a:t>
            </a:r>
            <a:r>
              <a:rPr lang="en-US" sz="3200" dirty="0" err="1" smtClean="0">
                <a:latin typeface="Power Geez Unicode1" pitchFamily="2" charset="0"/>
              </a:rPr>
              <a:t>ሪቂቅ</a:t>
            </a:r>
            <a:r>
              <a:rPr lang="en-US" sz="3200" dirty="0" smtClean="0">
                <a:latin typeface="Power Geez Unicode1" pitchFamily="2" charset="0"/>
              </a:rPr>
              <a:t> </a:t>
            </a:r>
            <a:r>
              <a:rPr lang="en-US" sz="3200" dirty="0" err="1" smtClean="0">
                <a:latin typeface="Power Geez Unicode1" pitchFamily="2" charset="0"/>
              </a:rPr>
              <a:t>ፖሊሲ</a:t>
            </a:r>
            <a:endParaRPr lang="ko-KR" altLang="en-US" sz="3200" dirty="0">
              <a:latin typeface="Power Geez Unicode1" pitchFamily="2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741408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A4BDA0-C270-4764-9C18-A593BCE2C965}"/>
              </a:ext>
            </a:extLst>
          </p:cNvPr>
          <p:cNvSpPr txBox="1"/>
          <p:nvPr/>
        </p:nvSpPr>
        <p:spPr>
          <a:xfrm>
            <a:off x="1488019" y="823694"/>
            <a:ext cx="92947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dirty="0" err="1" smtClean="0">
                <a:solidFill>
                  <a:srgbClr val="C00000"/>
                </a:solidFill>
                <a:latin typeface="Power Geez Unicode1" pitchFamily="2" charset="0"/>
                <a:cs typeface="Arial" pitchFamily="34" charset="0"/>
              </a:rPr>
              <a:t>ክፍል</a:t>
            </a:r>
            <a:r>
              <a:rPr lang="en-US" altLang="ko-KR" sz="3200" dirty="0" smtClean="0">
                <a:solidFill>
                  <a:srgbClr val="C00000"/>
                </a:solidFill>
                <a:latin typeface="Power Geez Unicode1" pitchFamily="2" charset="0"/>
                <a:cs typeface="Arial" pitchFamily="34" charset="0"/>
              </a:rPr>
              <a:t> 2፡ </a:t>
            </a:r>
            <a:r>
              <a:rPr lang="en-US" altLang="ko-KR" sz="3200" dirty="0" err="1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የፖሊሲዉ</a:t>
            </a:r>
            <a:r>
              <a:rPr lang="en-US" altLang="ko-KR" sz="3200" dirty="0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3200" dirty="0" err="1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መነሻ</a:t>
            </a:r>
            <a:r>
              <a:rPr lang="en-US" altLang="ko-KR" sz="3200" dirty="0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3200" dirty="0" err="1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ሁኔታዎች</a:t>
            </a:r>
            <a:r>
              <a:rPr lang="en-US" altLang="ko-KR" sz="3200" dirty="0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፡-</a:t>
            </a:r>
            <a:endParaRPr lang="ko-KR" altLang="en-US" sz="3200" dirty="0">
              <a:solidFill>
                <a:srgbClr val="7030A0"/>
              </a:solidFill>
              <a:latin typeface="Power Geez Unicode1" pitchFamily="2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CDC8DBD-9A90-4846-8C7F-EF7BB44931E9}"/>
              </a:ext>
            </a:extLst>
          </p:cNvPr>
          <p:cNvSpPr txBox="1"/>
          <p:nvPr/>
        </p:nvSpPr>
        <p:spPr>
          <a:xfrm>
            <a:off x="6383386" y="1742957"/>
            <a:ext cx="5539439" cy="95833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ከ2006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ዓ.ም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በፊት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ያለፖሊሲ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ሲመራ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የነበረዉን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የዘርፍ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እዉነታ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መቀየሩ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፣</a:t>
            </a:r>
            <a:endParaRPr lang="ko-KR" altLang="en-US" sz="2000" i="1" dirty="0">
              <a:latin typeface="Power Geez Unicode1" pitchFamily="2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A980C67-79A4-4B12-9FDD-44CBD8D27F05}"/>
              </a:ext>
            </a:extLst>
          </p:cNvPr>
          <p:cNvSpPr txBox="1"/>
          <p:nvPr/>
        </p:nvSpPr>
        <p:spPr>
          <a:xfrm>
            <a:off x="6622384" y="4668950"/>
            <a:ext cx="5300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-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ሀጋረዊ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የኮንስትራክሽን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ግብዓት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አቅርቦት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መሻሻለረ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br>
              <a:rPr lang="en-US" altLang="ko-KR" dirty="0" smtClean="0">
                <a:latin typeface="Power Geez Unicode1" pitchFamily="2" charset="0"/>
                <a:cs typeface="Arial" pitchFamily="34" charset="0"/>
              </a:rPr>
            </a:b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ከፍተኛ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አስተዋጽኦ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ሲያደርግ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መቆየቱ</a:t>
            </a:r>
            <a:endParaRPr lang="en-US" altLang="ko-KR" dirty="0">
              <a:latin typeface="Power Geez Unicode1" pitchFamily="2" charset="0"/>
              <a:cs typeface="Arial" pitchFamily="34" charset="0"/>
            </a:endParaRPr>
          </a:p>
        </p:txBody>
      </p:sp>
      <p:pic>
        <p:nvPicPr>
          <p:cNvPr id="21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06" y="59863"/>
            <a:ext cx="1235035" cy="93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7600210" y="95003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594441" y="3491946"/>
            <a:ext cx="2264052" cy="1480526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የነባሩ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ፖሊሲ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ግምገማ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 rot="19548061">
            <a:off x="5143744" y="2725234"/>
            <a:ext cx="1052769" cy="5474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5858493" y="3652749"/>
            <a:ext cx="763891" cy="5474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033560">
            <a:off x="5173094" y="4575532"/>
            <a:ext cx="1052769" cy="5474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CDC8DBD-9A90-4846-8C7F-EF7BB44931E9}"/>
              </a:ext>
            </a:extLst>
          </p:cNvPr>
          <p:cNvSpPr txBox="1"/>
          <p:nvPr/>
        </p:nvSpPr>
        <p:spPr>
          <a:xfrm>
            <a:off x="6622384" y="2729958"/>
            <a:ext cx="5539439" cy="1938992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i="1" dirty="0" smtClean="0">
                <a:latin typeface="Power Geez Unicode1" pitchFamily="2" charset="0"/>
                <a:cs typeface="Arial" pitchFamily="34" charset="0"/>
              </a:rPr>
              <a:t>-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የተ</a:t>
            </a:r>
            <a:r>
              <a:rPr lang="am-ET" altLang="ko-KR" sz="2000" i="1" dirty="0" smtClean="0">
                <a:latin typeface="Power Geez Unicode1" pitchFamily="2" charset="0"/>
                <a:cs typeface="Arial" pitchFamily="34" charset="0"/>
              </a:rPr>
              <a:t>ቋ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ማት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አደረጃጀት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መፈጠር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፣(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የኮንስትራክሽን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 </a:t>
            </a:r>
            <a:b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</a:b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ማኔጅመንት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ኢንስቲትዮት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፣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የኢትዮ</a:t>
            </a:r>
            <a:r>
              <a:rPr lang="am-ET" sz="2000" dirty="0"/>
              <a:t>ጵ</a:t>
            </a:r>
            <a:r>
              <a:rPr lang="en-US" sz="2000" dirty="0">
                <a:latin typeface="Power Geez Unicode1" pitchFamily="2" charset="0"/>
              </a:rPr>
              <a:t>ያ </a:t>
            </a:r>
            <a:r>
              <a:rPr lang="en-US" sz="2000" dirty="0" smtClean="0">
                <a:latin typeface="Power Geez Unicode1" pitchFamily="2" charset="0"/>
              </a:rPr>
              <a:t> </a:t>
            </a:r>
            <a:br>
              <a:rPr lang="en-US" sz="2000" dirty="0" smtClean="0">
                <a:latin typeface="Power Geez Unicode1" pitchFamily="2" charset="0"/>
              </a:rPr>
            </a:br>
            <a:r>
              <a:rPr lang="en-US" sz="2000" dirty="0" smtClean="0">
                <a:latin typeface="Power Geez Unicode1" pitchFamily="2" charset="0"/>
              </a:rPr>
              <a:t>  </a:t>
            </a:r>
            <a:r>
              <a:rPr lang="en-US" sz="2000" dirty="0" err="1" smtClean="0">
                <a:latin typeface="Power Geez Unicode1" pitchFamily="2" charset="0"/>
              </a:rPr>
              <a:t>ኮንስትራንሽን</a:t>
            </a:r>
            <a:r>
              <a:rPr lang="en-US" sz="2000" dirty="0" smtClean="0">
                <a:latin typeface="Power Geez Unicode1" pitchFamily="2" charset="0"/>
              </a:rPr>
              <a:t> </a:t>
            </a:r>
            <a:r>
              <a:rPr lang="en-US" sz="2000" dirty="0" err="1" smtClean="0">
                <a:latin typeface="Power Geez Unicode1" pitchFamily="2" charset="0"/>
              </a:rPr>
              <a:t>ባለሥልጣን</a:t>
            </a:r>
            <a:r>
              <a:rPr lang="en-US" sz="2000" dirty="0" smtClean="0">
                <a:latin typeface="Power Geez Unicode1" pitchFamily="2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-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የተለያዩ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የሕግ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ማዕቀፎች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i="1" dirty="0" err="1" smtClean="0">
                <a:latin typeface="Power Geez Unicode1" pitchFamily="2" charset="0"/>
                <a:cs typeface="Arial" pitchFamily="34" charset="0"/>
              </a:rPr>
              <a:t>መዘጋጀታቸዉ</a:t>
            </a:r>
            <a:r>
              <a:rPr lang="en-US" altLang="ko-KR" sz="2000" i="1" dirty="0" smtClean="0">
                <a:latin typeface="Power Geez Unicode1" pitchFamily="2" charset="0"/>
                <a:cs typeface="Arial" pitchFamily="34" charset="0"/>
              </a:rPr>
              <a:t>፣</a:t>
            </a:r>
            <a:endParaRPr lang="ko-KR" altLang="en-US" sz="2000" i="1" dirty="0">
              <a:latin typeface="Power Geez Unicode1" pitchFamily="2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A980C67-79A4-4B12-9FDD-44CBD8D27F05}"/>
              </a:ext>
            </a:extLst>
          </p:cNvPr>
          <p:cNvSpPr txBox="1"/>
          <p:nvPr/>
        </p:nvSpPr>
        <p:spPr>
          <a:xfrm>
            <a:off x="6622382" y="5750837"/>
            <a:ext cx="5300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-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ብዛት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ያላቸዉ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ተ</a:t>
            </a:r>
            <a:r>
              <a:rPr lang="am-ET" altLang="ko-KR" dirty="0" smtClean="0">
                <a:latin typeface="Power Geez Unicode1" pitchFamily="2" charset="0"/>
                <a:cs typeface="Arial" pitchFamily="34" charset="0"/>
              </a:rPr>
              <a:t>ቋ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ራጮች</a:t>
            </a:r>
            <a:r>
              <a:rPr lang="en-US" altLang="ko-KR" dirty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፣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አማካሪዎች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፣ </a:t>
            </a:r>
            <a:br>
              <a:rPr lang="en-US" altLang="ko-KR" dirty="0" smtClean="0">
                <a:latin typeface="Power Geez Unicode1" pitchFamily="2" charset="0"/>
                <a:cs typeface="Arial" pitchFamily="34" charset="0"/>
              </a:rPr>
            </a:b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የኮንስትራክሽን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ባለሙያዎች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የተፈጠሩ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Power Geez Unicode1" pitchFamily="2" charset="0"/>
                <a:cs typeface="Arial" pitchFamily="34" charset="0"/>
              </a:rPr>
              <a:t>መሆኑ</a:t>
            </a:r>
            <a:r>
              <a:rPr lang="en-US" altLang="ko-KR" dirty="0" smtClean="0">
                <a:latin typeface="Power Geez Unicode1" pitchFamily="2" charset="0"/>
                <a:cs typeface="Arial" pitchFamily="34" charset="0"/>
              </a:rPr>
              <a:t>፣</a:t>
            </a:r>
            <a:endParaRPr lang="en-US" altLang="ko-KR" dirty="0">
              <a:latin typeface="Power Geez Unicode1" pitchFamily="2" charset="0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9014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9707A069-0AD0-474F-8368-C2A55DD7F295}"/>
              </a:ext>
            </a:extLst>
          </p:cNvPr>
          <p:cNvSpPr/>
          <p:nvPr/>
        </p:nvSpPr>
        <p:spPr>
          <a:xfrm>
            <a:off x="4790977" y="1357886"/>
            <a:ext cx="1682750" cy="16827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15000" sy="115000" algn="ct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2596A57-D9E5-48B7-A264-0387ABF66770}"/>
              </a:ext>
            </a:extLst>
          </p:cNvPr>
          <p:cNvGrpSpPr/>
          <p:nvPr/>
        </p:nvGrpSpPr>
        <p:grpSpPr>
          <a:xfrm>
            <a:off x="4541634" y="1056261"/>
            <a:ext cx="2181437" cy="2286000"/>
            <a:chOff x="5005846" y="1339850"/>
            <a:chExt cx="2181437" cy="22860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EDD72446-7E7F-46D2-96B7-6507ACB7F025}"/>
                </a:ext>
              </a:extLst>
            </p:cNvPr>
            <p:cNvGrpSpPr/>
            <p:nvPr/>
          </p:nvGrpSpPr>
          <p:grpSpPr>
            <a:xfrm>
              <a:off x="5089526" y="1339850"/>
              <a:ext cx="2097757" cy="1143000"/>
              <a:chOff x="5089526" y="1339850"/>
              <a:chExt cx="2097757" cy="1143000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1FF57258-2BEA-40F9-8BC3-A7355D8AC6CC}"/>
                  </a:ext>
                </a:extLst>
              </p:cNvPr>
              <p:cNvSpPr/>
              <p:nvPr/>
            </p:nvSpPr>
            <p:spPr>
              <a:xfrm>
                <a:off x="5089526" y="1432718"/>
                <a:ext cx="1004094" cy="904082"/>
              </a:xfrm>
              <a:custGeom>
                <a:avLst/>
                <a:gdLst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1004094"/>
                  <a:gd name="connsiteY0" fmla="*/ 904082 h 904082"/>
                  <a:gd name="connsiteX1" fmla="*/ 993775 w 1004094"/>
                  <a:gd name="connsiteY1" fmla="*/ 72232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  <a:gd name="connsiteX0" fmla="*/ 0 w 1004094"/>
                  <a:gd name="connsiteY0" fmla="*/ 904539 h 904539"/>
                  <a:gd name="connsiteX1" fmla="*/ 993775 w 1004094"/>
                  <a:gd name="connsiteY1" fmla="*/ 72689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082 h 904082"/>
                  <a:gd name="connsiteX1" fmla="*/ 996157 w 1004094"/>
                  <a:gd name="connsiteY1" fmla="*/ 74613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4094" h="904082">
                    <a:moveTo>
                      <a:pt x="0" y="904082"/>
                    </a:moveTo>
                    <a:cubicBezTo>
                      <a:pt x="171714" y="114830"/>
                      <a:pt x="829205" y="68528"/>
                      <a:pt x="996157" y="74613"/>
                    </a:cubicBezTo>
                    <a:lnTo>
                      <a:pt x="1004094" y="0"/>
                    </a:lnTo>
                    <a:cubicBezTo>
                      <a:pt x="626533" y="11642"/>
                      <a:pt x="70379" y="318559"/>
                      <a:pt x="0" y="9040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7C22877C-9A0B-46C3-A0DB-1262CB91C5A3}"/>
                  </a:ext>
                </a:extLst>
              </p:cNvPr>
              <p:cNvSpPr/>
              <p:nvPr/>
            </p:nvSpPr>
            <p:spPr>
              <a:xfrm>
                <a:off x="6054725" y="1339850"/>
                <a:ext cx="1132558" cy="1143000"/>
              </a:xfrm>
              <a:custGeom>
                <a:avLst/>
                <a:gdLst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2558" h="1143000">
                    <a:moveTo>
                      <a:pt x="962025" y="1130300"/>
                    </a:moveTo>
                    <a:cubicBezTo>
                      <a:pt x="996950" y="496358"/>
                      <a:pt x="371475" y="151342"/>
                      <a:pt x="9525" y="171450"/>
                    </a:cubicBezTo>
                    <a:lnTo>
                      <a:pt x="0" y="0"/>
                    </a:lnTo>
                    <a:cubicBezTo>
                      <a:pt x="960967" y="38100"/>
                      <a:pt x="1156758" y="885825"/>
                      <a:pt x="1130300" y="1143000"/>
                    </a:cubicBezTo>
                    <a:lnTo>
                      <a:pt x="962025" y="11303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7037E09A-C852-45DD-AA96-ABEA7BD992B9}"/>
                </a:ext>
              </a:extLst>
            </p:cNvPr>
            <p:cNvGrpSpPr/>
            <p:nvPr/>
          </p:nvGrpSpPr>
          <p:grpSpPr>
            <a:xfrm rot="10800000">
              <a:off x="5005846" y="2482850"/>
              <a:ext cx="2097757" cy="1143000"/>
              <a:chOff x="5089526" y="1339850"/>
              <a:chExt cx="2097757" cy="1143000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6DD40DE7-4829-4308-8531-5A07877D7D70}"/>
                  </a:ext>
                </a:extLst>
              </p:cNvPr>
              <p:cNvSpPr/>
              <p:nvPr/>
            </p:nvSpPr>
            <p:spPr>
              <a:xfrm>
                <a:off x="5089526" y="1432718"/>
                <a:ext cx="1004094" cy="904082"/>
              </a:xfrm>
              <a:custGeom>
                <a:avLst/>
                <a:gdLst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1004094"/>
                  <a:gd name="connsiteY0" fmla="*/ 904082 h 904082"/>
                  <a:gd name="connsiteX1" fmla="*/ 993775 w 1004094"/>
                  <a:gd name="connsiteY1" fmla="*/ 72232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  <a:gd name="connsiteX0" fmla="*/ 0 w 1004094"/>
                  <a:gd name="connsiteY0" fmla="*/ 904539 h 904539"/>
                  <a:gd name="connsiteX1" fmla="*/ 993775 w 1004094"/>
                  <a:gd name="connsiteY1" fmla="*/ 72689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082 h 904082"/>
                  <a:gd name="connsiteX1" fmla="*/ 996157 w 1004094"/>
                  <a:gd name="connsiteY1" fmla="*/ 74613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4094" h="904082">
                    <a:moveTo>
                      <a:pt x="0" y="904082"/>
                    </a:moveTo>
                    <a:cubicBezTo>
                      <a:pt x="171714" y="114830"/>
                      <a:pt x="829205" y="68528"/>
                      <a:pt x="996157" y="74613"/>
                    </a:cubicBezTo>
                    <a:lnTo>
                      <a:pt x="1004094" y="0"/>
                    </a:lnTo>
                    <a:cubicBezTo>
                      <a:pt x="626533" y="11642"/>
                      <a:pt x="70379" y="318559"/>
                      <a:pt x="0" y="9040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C3220E02-C324-40F3-85FA-79AA8BC1D321}"/>
                  </a:ext>
                </a:extLst>
              </p:cNvPr>
              <p:cNvSpPr/>
              <p:nvPr/>
            </p:nvSpPr>
            <p:spPr>
              <a:xfrm>
                <a:off x="6054725" y="1339850"/>
                <a:ext cx="1132558" cy="1143000"/>
              </a:xfrm>
              <a:custGeom>
                <a:avLst/>
                <a:gdLst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2558" h="1143000">
                    <a:moveTo>
                      <a:pt x="962025" y="1130300"/>
                    </a:moveTo>
                    <a:cubicBezTo>
                      <a:pt x="996950" y="496358"/>
                      <a:pt x="371475" y="151342"/>
                      <a:pt x="9525" y="171450"/>
                    </a:cubicBezTo>
                    <a:lnTo>
                      <a:pt x="0" y="0"/>
                    </a:lnTo>
                    <a:cubicBezTo>
                      <a:pt x="960967" y="38100"/>
                      <a:pt x="1156758" y="885825"/>
                      <a:pt x="1130300" y="1143000"/>
                    </a:cubicBezTo>
                    <a:lnTo>
                      <a:pt x="962025" y="11303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4F4211FB-A5E5-44B9-A2DE-DB0B196ECAED}"/>
              </a:ext>
            </a:extLst>
          </p:cNvPr>
          <p:cNvSpPr/>
          <p:nvPr/>
        </p:nvSpPr>
        <p:spPr>
          <a:xfrm>
            <a:off x="3918071" y="3439895"/>
            <a:ext cx="1682750" cy="16827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15000" sy="115000" algn="ct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7B3F0F4-465D-42DC-B128-2834E47C1EE2}"/>
              </a:ext>
            </a:extLst>
          </p:cNvPr>
          <p:cNvGrpSpPr/>
          <p:nvPr/>
        </p:nvGrpSpPr>
        <p:grpSpPr>
          <a:xfrm>
            <a:off x="3668728" y="3138270"/>
            <a:ext cx="2181437" cy="2286000"/>
            <a:chOff x="5005846" y="1339850"/>
            <a:chExt cx="2181437" cy="22860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F8372A3F-F452-4A40-BD64-769CFE54BEA8}"/>
                </a:ext>
              </a:extLst>
            </p:cNvPr>
            <p:cNvGrpSpPr/>
            <p:nvPr/>
          </p:nvGrpSpPr>
          <p:grpSpPr>
            <a:xfrm>
              <a:off x="5089526" y="1339850"/>
              <a:ext cx="2097757" cy="1143000"/>
              <a:chOff x="5089526" y="1339850"/>
              <a:chExt cx="2097757" cy="1143000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1FAF5F67-312B-4091-BF68-6F619B448BF8}"/>
                  </a:ext>
                </a:extLst>
              </p:cNvPr>
              <p:cNvSpPr/>
              <p:nvPr/>
            </p:nvSpPr>
            <p:spPr>
              <a:xfrm>
                <a:off x="5089526" y="1432718"/>
                <a:ext cx="1004094" cy="904082"/>
              </a:xfrm>
              <a:custGeom>
                <a:avLst/>
                <a:gdLst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1004094"/>
                  <a:gd name="connsiteY0" fmla="*/ 904082 h 904082"/>
                  <a:gd name="connsiteX1" fmla="*/ 993775 w 1004094"/>
                  <a:gd name="connsiteY1" fmla="*/ 72232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  <a:gd name="connsiteX0" fmla="*/ 0 w 1004094"/>
                  <a:gd name="connsiteY0" fmla="*/ 904539 h 904539"/>
                  <a:gd name="connsiteX1" fmla="*/ 993775 w 1004094"/>
                  <a:gd name="connsiteY1" fmla="*/ 72689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082 h 904082"/>
                  <a:gd name="connsiteX1" fmla="*/ 996157 w 1004094"/>
                  <a:gd name="connsiteY1" fmla="*/ 74613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4094" h="904082">
                    <a:moveTo>
                      <a:pt x="0" y="904082"/>
                    </a:moveTo>
                    <a:cubicBezTo>
                      <a:pt x="171714" y="114830"/>
                      <a:pt x="829205" y="68528"/>
                      <a:pt x="996157" y="74613"/>
                    </a:cubicBezTo>
                    <a:lnTo>
                      <a:pt x="1004094" y="0"/>
                    </a:lnTo>
                    <a:cubicBezTo>
                      <a:pt x="626533" y="11642"/>
                      <a:pt x="70379" y="318559"/>
                      <a:pt x="0" y="9040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06961A8F-0D26-4C85-AE89-328166BDAF69}"/>
                  </a:ext>
                </a:extLst>
              </p:cNvPr>
              <p:cNvSpPr/>
              <p:nvPr/>
            </p:nvSpPr>
            <p:spPr>
              <a:xfrm>
                <a:off x="6054725" y="1339850"/>
                <a:ext cx="1132558" cy="1143000"/>
              </a:xfrm>
              <a:custGeom>
                <a:avLst/>
                <a:gdLst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2558" h="1143000">
                    <a:moveTo>
                      <a:pt x="962025" y="1130300"/>
                    </a:moveTo>
                    <a:cubicBezTo>
                      <a:pt x="996950" y="496358"/>
                      <a:pt x="371475" y="151342"/>
                      <a:pt x="9525" y="171450"/>
                    </a:cubicBezTo>
                    <a:lnTo>
                      <a:pt x="0" y="0"/>
                    </a:lnTo>
                    <a:cubicBezTo>
                      <a:pt x="960967" y="38100"/>
                      <a:pt x="1156758" y="885825"/>
                      <a:pt x="1130300" y="1143000"/>
                    </a:cubicBezTo>
                    <a:lnTo>
                      <a:pt x="962025" y="11303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F4E31E08-021C-4063-B819-768E6651FD1C}"/>
                </a:ext>
              </a:extLst>
            </p:cNvPr>
            <p:cNvSpPr/>
            <p:nvPr/>
          </p:nvSpPr>
          <p:spPr>
            <a:xfrm rot="10800000">
              <a:off x="5005846" y="2482850"/>
              <a:ext cx="1132558" cy="1143000"/>
            </a:xfrm>
            <a:custGeom>
              <a:avLst/>
              <a:gdLst>
                <a:gd name="connsiteX0" fmla="*/ 962025 w 1130300"/>
                <a:gd name="connsiteY0" fmla="*/ 1130300 h 1143000"/>
                <a:gd name="connsiteX1" fmla="*/ 9525 w 1130300"/>
                <a:gd name="connsiteY1" fmla="*/ 171450 h 1143000"/>
                <a:gd name="connsiteX2" fmla="*/ 0 w 1130300"/>
                <a:gd name="connsiteY2" fmla="*/ 0 h 1143000"/>
                <a:gd name="connsiteX3" fmla="*/ 1130300 w 1130300"/>
                <a:gd name="connsiteY3" fmla="*/ 1143000 h 1143000"/>
                <a:gd name="connsiteX4" fmla="*/ 962025 w 1130300"/>
                <a:gd name="connsiteY4" fmla="*/ 1130300 h 1143000"/>
                <a:gd name="connsiteX0" fmla="*/ 962025 w 1130300"/>
                <a:gd name="connsiteY0" fmla="*/ 1130300 h 1143000"/>
                <a:gd name="connsiteX1" fmla="*/ 9525 w 1130300"/>
                <a:gd name="connsiteY1" fmla="*/ 171450 h 1143000"/>
                <a:gd name="connsiteX2" fmla="*/ 0 w 1130300"/>
                <a:gd name="connsiteY2" fmla="*/ 0 h 1143000"/>
                <a:gd name="connsiteX3" fmla="*/ 1130300 w 1130300"/>
                <a:gd name="connsiteY3" fmla="*/ 1143000 h 1143000"/>
                <a:gd name="connsiteX4" fmla="*/ 962025 w 1130300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2558" h="1143000">
                  <a:moveTo>
                    <a:pt x="962025" y="1130300"/>
                  </a:moveTo>
                  <a:cubicBezTo>
                    <a:pt x="996950" y="496358"/>
                    <a:pt x="371475" y="151342"/>
                    <a:pt x="9525" y="171450"/>
                  </a:cubicBezTo>
                  <a:lnTo>
                    <a:pt x="0" y="0"/>
                  </a:lnTo>
                  <a:cubicBezTo>
                    <a:pt x="960967" y="38100"/>
                    <a:pt x="1156758" y="885825"/>
                    <a:pt x="1130300" y="1143000"/>
                  </a:cubicBezTo>
                  <a:lnTo>
                    <a:pt x="962025" y="11303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xmlns="" id="{DE6F7D6C-B8DE-4F50-84C0-D6A0B907969C}"/>
              </a:ext>
            </a:extLst>
          </p:cNvPr>
          <p:cNvSpPr/>
          <p:nvPr/>
        </p:nvSpPr>
        <p:spPr>
          <a:xfrm rot="9510064">
            <a:off x="5923415" y="3489890"/>
            <a:ext cx="1682750" cy="168275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15000" sy="115000" algn="ct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B65B711C-ED1B-4379-A5B3-EF296CEB6F01}"/>
              </a:ext>
            </a:extLst>
          </p:cNvPr>
          <p:cNvGrpSpPr/>
          <p:nvPr/>
        </p:nvGrpSpPr>
        <p:grpSpPr>
          <a:xfrm rot="11062450">
            <a:off x="5674071" y="3188266"/>
            <a:ext cx="2181437" cy="2285999"/>
            <a:chOff x="5005846" y="1339850"/>
            <a:chExt cx="2181437" cy="228599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xmlns="" id="{5930446E-24C8-4D10-B3B2-2C77C616B161}"/>
                </a:ext>
              </a:extLst>
            </p:cNvPr>
            <p:cNvGrpSpPr/>
            <p:nvPr/>
          </p:nvGrpSpPr>
          <p:grpSpPr>
            <a:xfrm>
              <a:off x="5089526" y="1339850"/>
              <a:ext cx="2097757" cy="1143000"/>
              <a:chOff x="5089526" y="1339850"/>
              <a:chExt cx="2097757" cy="1143000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929DA83B-F65B-4CA5-AFAD-12A6D1069051}"/>
                  </a:ext>
                </a:extLst>
              </p:cNvPr>
              <p:cNvSpPr/>
              <p:nvPr/>
            </p:nvSpPr>
            <p:spPr>
              <a:xfrm>
                <a:off x="5089526" y="1432718"/>
                <a:ext cx="1004094" cy="904082"/>
              </a:xfrm>
              <a:custGeom>
                <a:avLst/>
                <a:gdLst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993775"/>
                  <a:gd name="connsiteY0" fmla="*/ 892175 h 892175"/>
                  <a:gd name="connsiteX1" fmla="*/ 993775 w 993775"/>
                  <a:gd name="connsiteY1" fmla="*/ 60325 h 892175"/>
                  <a:gd name="connsiteX2" fmla="*/ 968375 w 993775"/>
                  <a:gd name="connsiteY2" fmla="*/ 0 h 892175"/>
                  <a:gd name="connsiteX3" fmla="*/ 0 w 993775"/>
                  <a:gd name="connsiteY3" fmla="*/ 892175 h 892175"/>
                  <a:gd name="connsiteX0" fmla="*/ 0 w 1004094"/>
                  <a:gd name="connsiteY0" fmla="*/ 904082 h 904082"/>
                  <a:gd name="connsiteX1" fmla="*/ 993775 w 1004094"/>
                  <a:gd name="connsiteY1" fmla="*/ 72232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  <a:gd name="connsiteX0" fmla="*/ 0 w 1004094"/>
                  <a:gd name="connsiteY0" fmla="*/ 904539 h 904539"/>
                  <a:gd name="connsiteX1" fmla="*/ 993775 w 1004094"/>
                  <a:gd name="connsiteY1" fmla="*/ 72689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539 h 904539"/>
                  <a:gd name="connsiteX1" fmla="*/ 996157 w 1004094"/>
                  <a:gd name="connsiteY1" fmla="*/ 75070 h 904539"/>
                  <a:gd name="connsiteX2" fmla="*/ 1004094 w 1004094"/>
                  <a:gd name="connsiteY2" fmla="*/ 457 h 904539"/>
                  <a:gd name="connsiteX3" fmla="*/ 0 w 1004094"/>
                  <a:gd name="connsiteY3" fmla="*/ 904539 h 904539"/>
                  <a:gd name="connsiteX0" fmla="*/ 0 w 1004094"/>
                  <a:gd name="connsiteY0" fmla="*/ 904082 h 904082"/>
                  <a:gd name="connsiteX1" fmla="*/ 996157 w 1004094"/>
                  <a:gd name="connsiteY1" fmla="*/ 74613 h 904082"/>
                  <a:gd name="connsiteX2" fmla="*/ 1004094 w 1004094"/>
                  <a:gd name="connsiteY2" fmla="*/ 0 h 904082"/>
                  <a:gd name="connsiteX3" fmla="*/ 0 w 1004094"/>
                  <a:gd name="connsiteY3" fmla="*/ 904082 h 90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4094" h="904082">
                    <a:moveTo>
                      <a:pt x="0" y="904082"/>
                    </a:moveTo>
                    <a:cubicBezTo>
                      <a:pt x="171714" y="114830"/>
                      <a:pt x="829205" y="68528"/>
                      <a:pt x="996157" y="74613"/>
                    </a:cubicBezTo>
                    <a:lnTo>
                      <a:pt x="1004094" y="0"/>
                    </a:lnTo>
                    <a:cubicBezTo>
                      <a:pt x="626533" y="11642"/>
                      <a:pt x="70379" y="318559"/>
                      <a:pt x="0" y="9040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B4853B73-6FCB-4E9B-8FD9-EDEAF3876BF1}"/>
                  </a:ext>
                </a:extLst>
              </p:cNvPr>
              <p:cNvSpPr/>
              <p:nvPr/>
            </p:nvSpPr>
            <p:spPr>
              <a:xfrm>
                <a:off x="6054725" y="1339850"/>
                <a:ext cx="1132558" cy="1143000"/>
              </a:xfrm>
              <a:custGeom>
                <a:avLst/>
                <a:gdLst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0300"/>
                  <a:gd name="connsiteY0" fmla="*/ 1130300 h 1143000"/>
                  <a:gd name="connsiteX1" fmla="*/ 9525 w 1130300"/>
                  <a:gd name="connsiteY1" fmla="*/ 171450 h 1143000"/>
                  <a:gd name="connsiteX2" fmla="*/ 0 w 1130300"/>
                  <a:gd name="connsiteY2" fmla="*/ 0 h 1143000"/>
                  <a:gd name="connsiteX3" fmla="*/ 1130300 w 1130300"/>
                  <a:gd name="connsiteY3" fmla="*/ 1143000 h 1143000"/>
                  <a:gd name="connsiteX4" fmla="*/ 962025 w 1130300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  <a:gd name="connsiteX0" fmla="*/ 962025 w 1132558"/>
                  <a:gd name="connsiteY0" fmla="*/ 1130300 h 1143000"/>
                  <a:gd name="connsiteX1" fmla="*/ 9525 w 1132558"/>
                  <a:gd name="connsiteY1" fmla="*/ 171450 h 1143000"/>
                  <a:gd name="connsiteX2" fmla="*/ 0 w 1132558"/>
                  <a:gd name="connsiteY2" fmla="*/ 0 h 1143000"/>
                  <a:gd name="connsiteX3" fmla="*/ 1130300 w 1132558"/>
                  <a:gd name="connsiteY3" fmla="*/ 1143000 h 1143000"/>
                  <a:gd name="connsiteX4" fmla="*/ 962025 w 1132558"/>
                  <a:gd name="connsiteY4" fmla="*/ 1130300 h 11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2558" h="1143000">
                    <a:moveTo>
                      <a:pt x="962025" y="1130300"/>
                    </a:moveTo>
                    <a:cubicBezTo>
                      <a:pt x="996950" y="496358"/>
                      <a:pt x="371475" y="151342"/>
                      <a:pt x="9525" y="171450"/>
                    </a:cubicBezTo>
                    <a:lnTo>
                      <a:pt x="0" y="0"/>
                    </a:lnTo>
                    <a:cubicBezTo>
                      <a:pt x="960967" y="38100"/>
                      <a:pt x="1156758" y="885825"/>
                      <a:pt x="1130300" y="1143000"/>
                    </a:cubicBezTo>
                    <a:lnTo>
                      <a:pt x="962025" y="11303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70D0E42C-BD0D-4A8C-8085-77409D10B4A5}"/>
                </a:ext>
              </a:extLst>
            </p:cNvPr>
            <p:cNvSpPr/>
            <p:nvPr/>
          </p:nvSpPr>
          <p:spPr>
            <a:xfrm rot="10800000">
              <a:off x="5005846" y="2482849"/>
              <a:ext cx="1132558" cy="1143000"/>
            </a:xfrm>
            <a:custGeom>
              <a:avLst/>
              <a:gdLst>
                <a:gd name="connsiteX0" fmla="*/ 962025 w 1130300"/>
                <a:gd name="connsiteY0" fmla="*/ 1130300 h 1143000"/>
                <a:gd name="connsiteX1" fmla="*/ 9525 w 1130300"/>
                <a:gd name="connsiteY1" fmla="*/ 171450 h 1143000"/>
                <a:gd name="connsiteX2" fmla="*/ 0 w 1130300"/>
                <a:gd name="connsiteY2" fmla="*/ 0 h 1143000"/>
                <a:gd name="connsiteX3" fmla="*/ 1130300 w 1130300"/>
                <a:gd name="connsiteY3" fmla="*/ 1143000 h 1143000"/>
                <a:gd name="connsiteX4" fmla="*/ 962025 w 1130300"/>
                <a:gd name="connsiteY4" fmla="*/ 1130300 h 1143000"/>
                <a:gd name="connsiteX0" fmla="*/ 962025 w 1130300"/>
                <a:gd name="connsiteY0" fmla="*/ 1130300 h 1143000"/>
                <a:gd name="connsiteX1" fmla="*/ 9525 w 1130300"/>
                <a:gd name="connsiteY1" fmla="*/ 171450 h 1143000"/>
                <a:gd name="connsiteX2" fmla="*/ 0 w 1130300"/>
                <a:gd name="connsiteY2" fmla="*/ 0 h 1143000"/>
                <a:gd name="connsiteX3" fmla="*/ 1130300 w 1130300"/>
                <a:gd name="connsiteY3" fmla="*/ 1143000 h 1143000"/>
                <a:gd name="connsiteX4" fmla="*/ 962025 w 1130300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  <a:gd name="connsiteX0" fmla="*/ 962025 w 1132558"/>
                <a:gd name="connsiteY0" fmla="*/ 1130300 h 1143000"/>
                <a:gd name="connsiteX1" fmla="*/ 9525 w 1132558"/>
                <a:gd name="connsiteY1" fmla="*/ 171450 h 1143000"/>
                <a:gd name="connsiteX2" fmla="*/ 0 w 1132558"/>
                <a:gd name="connsiteY2" fmla="*/ 0 h 1143000"/>
                <a:gd name="connsiteX3" fmla="*/ 1130300 w 1132558"/>
                <a:gd name="connsiteY3" fmla="*/ 1143000 h 1143000"/>
                <a:gd name="connsiteX4" fmla="*/ 962025 w 1132558"/>
                <a:gd name="connsiteY4" fmla="*/ 11303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2558" h="1143000">
                  <a:moveTo>
                    <a:pt x="962025" y="1130300"/>
                  </a:moveTo>
                  <a:cubicBezTo>
                    <a:pt x="996950" y="496358"/>
                    <a:pt x="371475" y="151342"/>
                    <a:pt x="9525" y="171450"/>
                  </a:cubicBezTo>
                  <a:lnTo>
                    <a:pt x="0" y="0"/>
                  </a:lnTo>
                  <a:cubicBezTo>
                    <a:pt x="960967" y="38100"/>
                    <a:pt x="1156758" y="885825"/>
                    <a:pt x="1130300" y="1143000"/>
                  </a:cubicBezTo>
                  <a:lnTo>
                    <a:pt x="962025" y="11303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28ABFA0-FE59-4FA5-80B0-7A589A7D42DC}"/>
              </a:ext>
            </a:extLst>
          </p:cNvPr>
          <p:cNvGrpSpPr/>
          <p:nvPr/>
        </p:nvGrpSpPr>
        <p:grpSpPr>
          <a:xfrm>
            <a:off x="5282691" y="1836360"/>
            <a:ext cx="699323" cy="725802"/>
            <a:chOff x="8741569" y="765175"/>
            <a:chExt cx="712787" cy="739775"/>
          </a:xfrm>
          <a:solidFill>
            <a:schemeClr val="accent1"/>
          </a:solidFill>
        </p:grpSpPr>
        <p:sp>
          <p:nvSpPr>
            <p:cNvPr id="61" name="Freeform 312">
              <a:extLst>
                <a:ext uri="{FF2B5EF4-FFF2-40B4-BE49-F238E27FC236}">
                  <a16:creationId xmlns:a16="http://schemas.microsoft.com/office/drawing/2014/main" xmlns="" id="{2B3B8DFC-5587-4E72-B24B-8D6F9CCF0C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89206" y="914400"/>
              <a:ext cx="414338" cy="590550"/>
            </a:xfrm>
            <a:custGeom>
              <a:avLst/>
              <a:gdLst/>
              <a:ahLst/>
              <a:cxnLst>
                <a:cxn ang="0">
                  <a:pos x="111" y="353"/>
                </a:cxn>
                <a:cxn ang="0">
                  <a:pos x="152" y="342"/>
                </a:cxn>
                <a:cxn ang="0">
                  <a:pos x="99" y="280"/>
                </a:cxn>
                <a:cxn ang="0">
                  <a:pos x="162" y="325"/>
                </a:cxn>
                <a:cxn ang="0">
                  <a:pos x="139" y="311"/>
                </a:cxn>
                <a:cxn ang="0">
                  <a:pos x="132" y="302"/>
                </a:cxn>
                <a:cxn ang="0">
                  <a:pos x="139" y="293"/>
                </a:cxn>
                <a:cxn ang="0">
                  <a:pos x="162" y="280"/>
                </a:cxn>
                <a:cxn ang="0">
                  <a:pos x="131" y="18"/>
                </a:cxn>
                <a:cxn ang="0">
                  <a:pos x="75" y="33"/>
                </a:cxn>
                <a:cxn ang="0">
                  <a:pos x="35" y="74"/>
                </a:cxn>
                <a:cxn ang="0">
                  <a:pos x="19" y="131"/>
                </a:cxn>
                <a:cxn ang="0">
                  <a:pos x="33" y="185"/>
                </a:cxn>
                <a:cxn ang="0">
                  <a:pos x="73" y="227"/>
                </a:cxn>
                <a:cxn ang="0">
                  <a:pos x="94" y="248"/>
                </a:cxn>
                <a:cxn ang="0">
                  <a:pos x="164" y="262"/>
                </a:cxn>
                <a:cxn ang="0">
                  <a:pos x="178" y="236"/>
                </a:cxn>
                <a:cxn ang="0">
                  <a:pos x="213" y="208"/>
                </a:cxn>
                <a:cxn ang="0">
                  <a:pos x="241" y="159"/>
                </a:cxn>
                <a:cxn ang="0">
                  <a:pos x="241" y="101"/>
                </a:cxn>
                <a:cxn ang="0">
                  <a:pos x="211" y="51"/>
                </a:cxn>
                <a:cxn ang="0">
                  <a:pos x="160" y="21"/>
                </a:cxn>
                <a:cxn ang="0">
                  <a:pos x="131" y="0"/>
                </a:cxn>
                <a:cxn ang="0">
                  <a:pos x="197" y="18"/>
                </a:cxn>
                <a:cxn ang="0">
                  <a:pos x="244" y="65"/>
                </a:cxn>
                <a:cxn ang="0">
                  <a:pos x="261" y="131"/>
                </a:cxn>
                <a:cxn ang="0">
                  <a:pos x="244" y="196"/>
                </a:cxn>
                <a:cxn ang="0">
                  <a:pos x="199" y="241"/>
                </a:cxn>
                <a:cxn ang="0">
                  <a:pos x="183" y="260"/>
                </a:cxn>
                <a:cxn ang="0">
                  <a:pos x="181" y="334"/>
                </a:cxn>
                <a:cxn ang="0">
                  <a:pos x="174" y="342"/>
                </a:cxn>
                <a:cxn ang="0">
                  <a:pos x="169" y="365"/>
                </a:cxn>
                <a:cxn ang="0">
                  <a:pos x="160" y="372"/>
                </a:cxn>
                <a:cxn ang="0">
                  <a:pos x="96" y="369"/>
                </a:cxn>
                <a:cxn ang="0">
                  <a:pos x="94" y="342"/>
                </a:cxn>
                <a:cxn ang="0">
                  <a:pos x="83" y="341"/>
                </a:cxn>
                <a:cxn ang="0">
                  <a:pos x="82" y="271"/>
                </a:cxn>
                <a:cxn ang="0">
                  <a:pos x="75" y="252"/>
                </a:cxn>
                <a:cxn ang="0">
                  <a:pos x="38" y="222"/>
                </a:cxn>
                <a:cxn ang="0">
                  <a:pos x="5" y="164"/>
                </a:cxn>
                <a:cxn ang="0">
                  <a:pos x="5" y="96"/>
                </a:cxn>
                <a:cxn ang="0">
                  <a:pos x="38" y="39"/>
                </a:cxn>
                <a:cxn ang="0">
                  <a:pos x="96" y="5"/>
                </a:cxn>
              </a:cxnLst>
              <a:rect l="0" t="0" r="r" b="b"/>
              <a:pathLst>
                <a:path w="261" h="372">
                  <a:moveTo>
                    <a:pt x="111" y="342"/>
                  </a:moveTo>
                  <a:lnTo>
                    <a:pt x="111" y="353"/>
                  </a:lnTo>
                  <a:lnTo>
                    <a:pt x="152" y="353"/>
                  </a:lnTo>
                  <a:lnTo>
                    <a:pt x="152" y="342"/>
                  </a:lnTo>
                  <a:lnTo>
                    <a:pt x="111" y="342"/>
                  </a:lnTo>
                  <a:close/>
                  <a:moveTo>
                    <a:pt x="99" y="280"/>
                  </a:moveTo>
                  <a:lnTo>
                    <a:pt x="99" y="325"/>
                  </a:lnTo>
                  <a:lnTo>
                    <a:pt x="162" y="325"/>
                  </a:lnTo>
                  <a:lnTo>
                    <a:pt x="162" y="311"/>
                  </a:lnTo>
                  <a:lnTo>
                    <a:pt x="139" y="311"/>
                  </a:lnTo>
                  <a:lnTo>
                    <a:pt x="136" y="309"/>
                  </a:lnTo>
                  <a:lnTo>
                    <a:pt x="132" y="302"/>
                  </a:lnTo>
                  <a:lnTo>
                    <a:pt x="136" y="295"/>
                  </a:lnTo>
                  <a:lnTo>
                    <a:pt x="139" y="293"/>
                  </a:lnTo>
                  <a:lnTo>
                    <a:pt x="162" y="293"/>
                  </a:lnTo>
                  <a:lnTo>
                    <a:pt x="162" y="280"/>
                  </a:lnTo>
                  <a:lnTo>
                    <a:pt x="99" y="280"/>
                  </a:lnTo>
                  <a:close/>
                  <a:moveTo>
                    <a:pt x="131" y="18"/>
                  </a:moveTo>
                  <a:lnTo>
                    <a:pt x="101" y="21"/>
                  </a:lnTo>
                  <a:lnTo>
                    <a:pt x="75" y="33"/>
                  </a:lnTo>
                  <a:lnTo>
                    <a:pt x="52" y="51"/>
                  </a:lnTo>
                  <a:lnTo>
                    <a:pt x="35" y="74"/>
                  </a:lnTo>
                  <a:lnTo>
                    <a:pt x="22" y="101"/>
                  </a:lnTo>
                  <a:lnTo>
                    <a:pt x="19" y="131"/>
                  </a:lnTo>
                  <a:lnTo>
                    <a:pt x="22" y="159"/>
                  </a:lnTo>
                  <a:lnTo>
                    <a:pt x="33" y="185"/>
                  </a:lnTo>
                  <a:lnTo>
                    <a:pt x="50" y="208"/>
                  </a:lnTo>
                  <a:lnTo>
                    <a:pt x="73" y="227"/>
                  </a:lnTo>
                  <a:lnTo>
                    <a:pt x="85" y="236"/>
                  </a:lnTo>
                  <a:lnTo>
                    <a:pt x="94" y="248"/>
                  </a:lnTo>
                  <a:lnTo>
                    <a:pt x="99" y="262"/>
                  </a:lnTo>
                  <a:lnTo>
                    <a:pt x="164" y="262"/>
                  </a:lnTo>
                  <a:lnTo>
                    <a:pt x="169" y="248"/>
                  </a:lnTo>
                  <a:lnTo>
                    <a:pt x="178" y="236"/>
                  </a:lnTo>
                  <a:lnTo>
                    <a:pt x="190" y="227"/>
                  </a:lnTo>
                  <a:lnTo>
                    <a:pt x="213" y="208"/>
                  </a:lnTo>
                  <a:lnTo>
                    <a:pt x="230" y="185"/>
                  </a:lnTo>
                  <a:lnTo>
                    <a:pt x="241" y="159"/>
                  </a:lnTo>
                  <a:lnTo>
                    <a:pt x="244" y="131"/>
                  </a:lnTo>
                  <a:lnTo>
                    <a:pt x="241" y="101"/>
                  </a:lnTo>
                  <a:lnTo>
                    <a:pt x="228" y="74"/>
                  </a:lnTo>
                  <a:lnTo>
                    <a:pt x="211" y="51"/>
                  </a:lnTo>
                  <a:lnTo>
                    <a:pt x="188" y="33"/>
                  </a:lnTo>
                  <a:lnTo>
                    <a:pt x="160" y="21"/>
                  </a:lnTo>
                  <a:lnTo>
                    <a:pt x="131" y="18"/>
                  </a:lnTo>
                  <a:close/>
                  <a:moveTo>
                    <a:pt x="131" y="0"/>
                  </a:moveTo>
                  <a:lnTo>
                    <a:pt x="165" y="5"/>
                  </a:lnTo>
                  <a:lnTo>
                    <a:pt x="197" y="18"/>
                  </a:lnTo>
                  <a:lnTo>
                    <a:pt x="223" y="39"/>
                  </a:lnTo>
                  <a:lnTo>
                    <a:pt x="244" y="65"/>
                  </a:lnTo>
                  <a:lnTo>
                    <a:pt x="256" y="96"/>
                  </a:lnTo>
                  <a:lnTo>
                    <a:pt x="261" y="131"/>
                  </a:lnTo>
                  <a:lnTo>
                    <a:pt x="258" y="164"/>
                  </a:lnTo>
                  <a:lnTo>
                    <a:pt x="244" y="196"/>
                  </a:lnTo>
                  <a:lnTo>
                    <a:pt x="225" y="222"/>
                  </a:lnTo>
                  <a:lnTo>
                    <a:pt x="199" y="241"/>
                  </a:lnTo>
                  <a:lnTo>
                    <a:pt x="188" y="252"/>
                  </a:lnTo>
                  <a:lnTo>
                    <a:pt x="183" y="260"/>
                  </a:lnTo>
                  <a:lnTo>
                    <a:pt x="181" y="271"/>
                  </a:lnTo>
                  <a:lnTo>
                    <a:pt x="181" y="334"/>
                  </a:lnTo>
                  <a:lnTo>
                    <a:pt x="178" y="341"/>
                  </a:lnTo>
                  <a:lnTo>
                    <a:pt x="174" y="342"/>
                  </a:lnTo>
                  <a:lnTo>
                    <a:pt x="169" y="342"/>
                  </a:lnTo>
                  <a:lnTo>
                    <a:pt x="169" y="365"/>
                  </a:lnTo>
                  <a:lnTo>
                    <a:pt x="167" y="369"/>
                  </a:lnTo>
                  <a:lnTo>
                    <a:pt x="160" y="372"/>
                  </a:lnTo>
                  <a:lnTo>
                    <a:pt x="103" y="372"/>
                  </a:lnTo>
                  <a:lnTo>
                    <a:pt x="96" y="369"/>
                  </a:lnTo>
                  <a:lnTo>
                    <a:pt x="94" y="365"/>
                  </a:lnTo>
                  <a:lnTo>
                    <a:pt x="94" y="342"/>
                  </a:lnTo>
                  <a:lnTo>
                    <a:pt x="87" y="342"/>
                  </a:lnTo>
                  <a:lnTo>
                    <a:pt x="83" y="341"/>
                  </a:lnTo>
                  <a:lnTo>
                    <a:pt x="82" y="337"/>
                  </a:lnTo>
                  <a:lnTo>
                    <a:pt x="82" y="271"/>
                  </a:lnTo>
                  <a:lnTo>
                    <a:pt x="80" y="260"/>
                  </a:lnTo>
                  <a:lnTo>
                    <a:pt x="75" y="252"/>
                  </a:lnTo>
                  <a:lnTo>
                    <a:pt x="63" y="241"/>
                  </a:lnTo>
                  <a:lnTo>
                    <a:pt x="38" y="222"/>
                  </a:lnTo>
                  <a:lnTo>
                    <a:pt x="17" y="196"/>
                  </a:lnTo>
                  <a:lnTo>
                    <a:pt x="5" y="164"/>
                  </a:lnTo>
                  <a:lnTo>
                    <a:pt x="0" y="131"/>
                  </a:lnTo>
                  <a:lnTo>
                    <a:pt x="5" y="96"/>
                  </a:lnTo>
                  <a:lnTo>
                    <a:pt x="17" y="65"/>
                  </a:lnTo>
                  <a:lnTo>
                    <a:pt x="38" y="39"/>
                  </a:lnTo>
                  <a:lnTo>
                    <a:pt x="64" y="18"/>
                  </a:lnTo>
                  <a:lnTo>
                    <a:pt x="96" y="5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313">
              <a:extLst>
                <a:ext uri="{FF2B5EF4-FFF2-40B4-BE49-F238E27FC236}">
                  <a16:creationId xmlns:a16="http://schemas.microsoft.com/office/drawing/2014/main" xmlns="" id="{C2507AD5-F9A6-4CE6-ADA2-C55C3DBE8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9556" y="976312"/>
              <a:ext cx="30163" cy="3016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17" y="3"/>
                </a:cxn>
                <a:cxn ang="0">
                  <a:pos x="19" y="7"/>
                </a:cxn>
                <a:cxn ang="0">
                  <a:pos x="19" y="10"/>
                </a:cxn>
                <a:cxn ang="0">
                  <a:pos x="15" y="17"/>
                </a:cxn>
                <a:cxn ang="0">
                  <a:pos x="14" y="19"/>
                </a:cxn>
                <a:cxn ang="0">
                  <a:pos x="10" y="19"/>
                </a:cxn>
                <a:cxn ang="0">
                  <a:pos x="8" y="17"/>
                </a:cxn>
                <a:cxn ang="0">
                  <a:pos x="5" y="17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3" y="1"/>
                </a:cxn>
                <a:cxn ang="0">
                  <a:pos x="7" y="0"/>
                </a:cxn>
              </a:cxnLst>
              <a:rect l="0" t="0" r="r" b="b"/>
              <a:pathLst>
                <a:path w="19" h="19">
                  <a:moveTo>
                    <a:pt x="7" y="0"/>
                  </a:moveTo>
                  <a:lnTo>
                    <a:pt x="10" y="0"/>
                  </a:lnTo>
                  <a:lnTo>
                    <a:pt x="17" y="3"/>
                  </a:lnTo>
                  <a:lnTo>
                    <a:pt x="19" y="7"/>
                  </a:lnTo>
                  <a:lnTo>
                    <a:pt x="19" y="10"/>
                  </a:lnTo>
                  <a:lnTo>
                    <a:pt x="15" y="17"/>
                  </a:lnTo>
                  <a:lnTo>
                    <a:pt x="14" y="19"/>
                  </a:lnTo>
                  <a:lnTo>
                    <a:pt x="10" y="19"/>
                  </a:lnTo>
                  <a:lnTo>
                    <a:pt x="8" y="17"/>
                  </a:lnTo>
                  <a:lnTo>
                    <a:pt x="5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3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314">
              <a:extLst>
                <a:ext uri="{FF2B5EF4-FFF2-40B4-BE49-F238E27FC236}">
                  <a16:creationId xmlns:a16="http://schemas.microsoft.com/office/drawing/2014/main" xmlns="" id="{775C2D70-21D9-4CA7-8BD0-EA6989049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7656" y="1000125"/>
              <a:ext cx="73025" cy="1809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1" y="2"/>
                </a:cxn>
                <a:cxn ang="0">
                  <a:pos x="14" y="4"/>
                </a:cxn>
                <a:cxn ang="0">
                  <a:pos x="32" y="25"/>
                </a:cxn>
                <a:cxn ang="0">
                  <a:pos x="42" y="49"/>
                </a:cxn>
                <a:cxn ang="0">
                  <a:pos x="46" y="77"/>
                </a:cxn>
                <a:cxn ang="0">
                  <a:pos x="44" y="91"/>
                </a:cxn>
                <a:cxn ang="0">
                  <a:pos x="40" y="107"/>
                </a:cxn>
                <a:cxn ang="0">
                  <a:pos x="39" y="110"/>
                </a:cxn>
                <a:cxn ang="0">
                  <a:pos x="32" y="114"/>
                </a:cxn>
                <a:cxn ang="0">
                  <a:pos x="30" y="112"/>
                </a:cxn>
                <a:cxn ang="0">
                  <a:pos x="28" y="112"/>
                </a:cxn>
                <a:cxn ang="0">
                  <a:pos x="26" y="110"/>
                </a:cxn>
                <a:cxn ang="0">
                  <a:pos x="23" y="109"/>
                </a:cxn>
                <a:cxn ang="0">
                  <a:pos x="23" y="102"/>
                </a:cxn>
                <a:cxn ang="0">
                  <a:pos x="26" y="84"/>
                </a:cxn>
                <a:cxn ang="0">
                  <a:pos x="26" y="77"/>
                </a:cxn>
                <a:cxn ang="0">
                  <a:pos x="23" y="54"/>
                </a:cxn>
                <a:cxn ang="0">
                  <a:pos x="16" y="35"/>
                </a:cxn>
                <a:cxn ang="0">
                  <a:pos x="2" y="18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2" y="4"/>
                </a:cxn>
                <a:cxn ang="0">
                  <a:pos x="9" y="0"/>
                </a:cxn>
              </a:cxnLst>
              <a:rect l="0" t="0" r="r" b="b"/>
              <a:pathLst>
                <a:path w="46" h="114">
                  <a:moveTo>
                    <a:pt x="9" y="0"/>
                  </a:moveTo>
                  <a:lnTo>
                    <a:pt x="11" y="2"/>
                  </a:lnTo>
                  <a:lnTo>
                    <a:pt x="14" y="4"/>
                  </a:lnTo>
                  <a:lnTo>
                    <a:pt x="32" y="25"/>
                  </a:lnTo>
                  <a:lnTo>
                    <a:pt x="42" y="49"/>
                  </a:lnTo>
                  <a:lnTo>
                    <a:pt x="46" y="77"/>
                  </a:lnTo>
                  <a:lnTo>
                    <a:pt x="44" y="91"/>
                  </a:lnTo>
                  <a:lnTo>
                    <a:pt x="40" y="107"/>
                  </a:lnTo>
                  <a:lnTo>
                    <a:pt x="39" y="110"/>
                  </a:lnTo>
                  <a:lnTo>
                    <a:pt x="32" y="114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6" y="110"/>
                  </a:lnTo>
                  <a:lnTo>
                    <a:pt x="23" y="109"/>
                  </a:lnTo>
                  <a:lnTo>
                    <a:pt x="23" y="102"/>
                  </a:lnTo>
                  <a:lnTo>
                    <a:pt x="26" y="84"/>
                  </a:lnTo>
                  <a:lnTo>
                    <a:pt x="26" y="77"/>
                  </a:lnTo>
                  <a:lnTo>
                    <a:pt x="23" y="54"/>
                  </a:lnTo>
                  <a:lnTo>
                    <a:pt x="16" y="35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2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315">
              <a:extLst>
                <a:ext uri="{FF2B5EF4-FFF2-40B4-BE49-F238E27FC236}">
                  <a16:creationId xmlns:a16="http://schemas.microsoft.com/office/drawing/2014/main" xmlns="" id="{96ED0683-AB4E-4AD4-ACC2-CD47D38A8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2881" y="765175"/>
              <a:ext cx="30163" cy="1301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2" y="0"/>
                </a:cxn>
                <a:cxn ang="0">
                  <a:pos x="17" y="5"/>
                </a:cxn>
                <a:cxn ang="0">
                  <a:pos x="19" y="9"/>
                </a:cxn>
                <a:cxn ang="0">
                  <a:pos x="19" y="73"/>
                </a:cxn>
                <a:cxn ang="0">
                  <a:pos x="16" y="80"/>
                </a:cxn>
                <a:cxn ang="0">
                  <a:pos x="12" y="82"/>
                </a:cxn>
                <a:cxn ang="0">
                  <a:pos x="5" y="82"/>
                </a:cxn>
                <a:cxn ang="0">
                  <a:pos x="2" y="80"/>
                </a:cxn>
                <a:cxn ang="0">
                  <a:pos x="0" y="77"/>
                </a:cxn>
                <a:cxn ang="0">
                  <a:pos x="0" y="5"/>
                </a:cxn>
                <a:cxn ang="0">
                  <a:pos x="5" y="0"/>
                </a:cxn>
              </a:cxnLst>
              <a:rect l="0" t="0" r="r" b="b"/>
              <a:pathLst>
                <a:path w="19" h="82">
                  <a:moveTo>
                    <a:pt x="5" y="0"/>
                  </a:moveTo>
                  <a:lnTo>
                    <a:pt x="12" y="0"/>
                  </a:lnTo>
                  <a:lnTo>
                    <a:pt x="17" y="5"/>
                  </a:lnTo>
                  <a:lnTo>
                    <a:pt x="19" y="9"/>
                  </a:lnTo>
                  <a:lnTo>
                    <a:pt x="19" y="73"/>
                  </a:lnTo>
                  <a:lnTo>
                    <a:pt x="16" y="80"/>
                  </a:lnTo>
                  <a:lnTo>
                    <a:pt x="12" y="82"/>
                  </a:lnTo>
                  <a:lnTo>
                    <a:pt x="5" y="82"/>
                  </a:lnTo>
                  <a:lnTo>
                    <a:pt x="2" y="80"/>
                  </a:lnTo>
                  <a:lnTo>
                    <a:pt x="0" y="77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316">
              <a:extLst>
                <a:ext uri="{FF2B5EF4-FFF2-40B4-BE49-F238E27FC236}">
                  <a16:creationId xmlns:a16="http://schemas.microsoft.com/office/drawing/2014/main" xmlns="" id="{166202C1-05D6-42D8-97C3-078080250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1569" y="1106487"/>
              <a:ext cx="130175" cy="3016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73" y="0"/>
                </a:cxn>
                <a:cxn ang="0">
                  <a:pos x="77" y="1"/>
                </a:cxn>
                <a:cxn ang="0">
                  <a:pos x="82" y="7"/>
                </a:cxn>
                <a:cxn ang="0">
                  <a:pos x="82" y="14"/>
                </a:cxn>
                <a:cxn ang="0">
                  <a:pos x="79" y="15"/>
                </a:cxn>
                <a:cxn ang="0">
                  <a:pos x="77" y="17"/>
                </a:cxn>
                <a:cxn ang="0">
                  <a:pos x="73" y="19"/>
                </a:cxn>
                <a:cxn ang="0">
                  <a:pos x="9" y="19"/>
                </a:cxn>
                <a:cxn ang="0">
                  <a:pos x="2" y="15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2" y="3"/>
                </a:cxn>
                <a:cxn ang="0">
                  <a:pos x="9" y="0"/>
                </a:cxn>
              </a:cxnLst>
              <a:rect l="0" t="0" r="r" b="b"/>
              <a:pathLst>
                <a:path w="82" h="19">
                  <a:moveTo>
                    <a:pt x="9" y="0"/>
                  </a:moveTo>
                  <a:lnTo>
                    <a:pt x="73" y="0"/>
                  </a:lnTo>
                  <a:lnTo>
                    <a:pt x="77" y="1"/>
                  </a:lnTo>
                  <a:lnTo>
                    <a:pt x="82" y="7"/>
                  </a:lnTo>
                  <a:lnTo>
                    <a:pt x="82" y="14"/>
                  </a:lnTo>
                  <a:lnTo>
                    <a:pt x="79" y="15"/>
                  </a:lnTo>
                  <a:lnTo>
                    <a:pt x="77" y="17"/>
                  </a:lnTo>
                  <a:lnTo>
                    <a:pt x="73" y="19"/>
                  </a:lnTo>
                  <a:lnTo>
                    <a:pt x="9" y="19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0" y="7"/>
                  </a:lnTo>
                  <a:lnTo>
                    <a:pt x="2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317">
              <a:extLst>
                <a:ext uri="{FF2B5EF4-FFF2-40B4-BE49-F238E27FC236}">
                  <a16:creationId xmlns:a16="http://schemas.microsoft.com/office/drawing/2014/main" xmlns="" id="{7714838D-C3A9-4889-90B5-E04A5F05D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4181" y="1106487"/>
              <a:ext cx="130175" cy="3016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1" y="0"/>
                </a:cxn>
                <a:cxn ang="0">
                  <a:pos x="78" y="3"/>
                </a:cxn>
                <a:cxn ang="0">
                  <a:pos x="82" y="10"/>
                </a:cxn>
                <a:cxn ang="0">
                  <a:pos x="80" y="14"/>
                </a:cxn>
                <a:cxn ang="0">
                  <a:pos x="78" y="15"/>
                </a:cxn>
                <a:cxn ang="0">
                  <a:pos x="71" y="19"/>
                </a:cxn>
                <a:cxn ang="0">
                  <a:pos x="8" y="19"/>
                </a:cxn>
                <a:cxn ang="0">
                  <a:pos x="1" y="15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1" y="3"/>
                </a:cxn>
                <a:cxn ang="0">
                  <a:pos x="8" y="0"/>
                </a:cxn>
              </a:cxnLst>
              <a:rect l="0" t="0" r="r" b="b"/>
              <a:pathLst>
                <a:path w="82" h="19">
                  <a:moveTo>
                    <a:pt x="8" y="0"/>
                  </a:moveTo>
                  <a:lnTo>
                    <a:pt x="71" y="0"/>
                  </a:lnTo>
                  <a:lnTo>
                    <a:pt x="78" y="3"/>
                  </a:lnTo>
                  <a:lnTo>
                    <a:pt x="82" y="10"/>
                  </a:lnTo>
                  <a:lnTo>
                    <a:pt x="80" y="14"/>
                  </a:lnTo>
                  <a:lnTo>
                    <a:pt x="78" y="15"/>
                  </a:lnTo>
                  <a:lnTo>
                    <a:pt x="71" y="19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318">
              <a:extLst>
                <a:ext uri="{FF2B5EF4-FFF2-40B4-BE49-F238E27FC236}">
                  <a16:creationId xmlns:a16="http://schemas.microsoft.com/office/drawing/2014/main" xmlns="" id="{9E62141F-7562-43F4-A383-95E6D57E3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3019" y="812800"/>
              <a:ext cx="77788" cy="11588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1" y="0"/>
                </a:cxn>
                <a:cxn ang="0">
                  <a:pos x="14" y="1"/>
                </a:cxn>
                <a:cxn ang="0">
                  <a:pos x="16" y="3"/>
                </a:cxn>
                <a:cxn ang="0">
                  <a:pos x="48" y="59"/>
                </a:cxn>
                <a:cxn ang="0">
                  <a:pos x="49" y="62"/>
                </a:cxn>
                <a:cxn ang="0">
                  <a:pos x="49" y="66"/>
                </a:cxn>
                <a:cxn ang="0">
                  <a:pos x="48" y="69"/>
                </a:cxn>
                <a:cxn ang="0">
                  <a:pos x="46" y="71"/>
                </a:cxn>
                <a:cxn ang="0">
                  <a:pos x="44" y="71"/>
                </a:cxn>
                <a:cxn ang="0">
                  <a:pos x="41" y="73"/>
                </a:cxn>
                <a:cxn ang="0">
                  <a:pos x="37" y="73"/>
                </a:cxn>
                <a:cxn ang="0">
                  <a:pos x="34" y="71"/>
                </a:cxn>
                <a:cxn ang="0">
                  <a:pos x="32" y="68"/>
                </a:cxn>
                <a:cxn ang="0">
                  <a:pos x="0" y="14"/>
                </a:cxn>
                <a:cxn ang="0">
                  <a:pos x="0" y="3"/>
                </a:cxn>
                <a:cxn ang="0">
                  <a:pos x="4" y="0"/>
                </a:cxn>
              </a:cxnLst>
              <a:rect l="0" t="0" r="r" b="b"/>
              <a:pathLst>
                <a:path w="49" h="73">
                  <a:moveTo>
                    <a:pt x="4" y="0"/>
                  </a:moveTo>
                  <a:lnTo>
                    <a:pt x="11" y="0"/>
                  </a:lnTo>
                  <a:lnTo>
                    <a:pt x="14" y="1"/>
                  </a:lnTo>
                  <a:lnTo>
                    <a:pt x="16" y="3"/>
                  </a:lnTo>
                  <a:lnTo>
                    <a:pt x="48" y="59"/>
                  </a:lnTo>
                  <a:lnTo>
                    <a:pt x="49" y="62"/>
                  </a:lnTo>
                  <a:lnTo>
                    <a:pt x="49" y="66"/>
                  </a:lnTo>
                  <a:lnTo>
                    <a:pt x="48" y="69"/>
                  </a:lnTo>
                  <a:lnTo>
                    <a:pt x="46" y="71"/>
                  </a:lnTo>
                  <a:lnTo>
                    <a:pt x="44" y="71"/>
                  </a:lnTo>
                  <a:lnTo>
                    <a:pt x="41" y="73"/>
                  </a:lnTo>
                  <a:lnTo>
                    <a:pt x="37" y="73"/>
                  </a:lnTo>
                  <a:lnTo>
                    <a:pt x="34" y="71"/>
                  </a:lnTo>
                  <a:lnTo>
                    <a:pt x="32" y="68"/>
                  </a:lnTo>
                  <a:lnTo>
                    <a:pt x="0" y="14"/>
                  </a:lnTo>
                  <a:lnTo>
                    <a:pt x="0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319">
              <a:extLst>
                <a:ext uri="{FF2B5EF4-FFF2-40B4-BE49-F238E27FC236}">
                  <a16:creationId xmlns:a16="http://schemas.microsoft.com/office/drawing/2014/main" xmlns="" id="{A749C164-F76E-4EC3-8384-57105148E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5119" y="1316037"/>
              <a:ext cx="77788" cy="1143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0" y="0"/>
                </a:cxn>
                <a:cxn ang="0">
                  <a:pos x="14" y="2"/>
                </a:cxn>
                <a:cxn ang="0">
                  <a:pos x="15" y="4"/>
                </a:cxn>
                <a:cxn ang="0">
                  <a:pos x="47" y="60"/>
                </a:cxn>
                <a:cxn ang="0">
                  <a:pos x="49" y="63"/>
                </a:cxn>
                <a:cxn ang="0">
                  <a:pos x="49" y="65"/>
                </a:cxn>
                <a:cxn ang="0">
                  <a:pos x="45" y="72"/>
                </a:cxn>
                <a:cxn ang="0">
                  <a:pos x="40" y="72"/>
                </a:cxn>
                <a:cxn ang="0">
                  <a:pos x="35" y="70"/>
                </a:cxn>
                <a:cxn ang="0">
                  <a:pos x="31" y="68"/>
                </a:cxn>
                <a:cxn ang="0">
                  <a:pos x="0" y="13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3" y="0"/>
                </a:cxn>
              </a:cxnLst>
              <a:rect l="0" t="0" r="r" b="b"/>
              <a:pathLst>
                <a:path w="49" h="72">
                  <a:moveTo>
                    <a:pt x="3" y="0"/>
                  </a:moveTo>
                  <a:lnTo>
                    <a:pt x="10" y="0"/>
                  </a:lnTo>
                  <a:lnTo>
                    <a:pt x="14" y="2"/>
                  </a:lnTo>
                  <a:lnTo>
                    <a:pt x="15" y="4"/>
                  </a:lnTo>
                  <a:lnTo>
                    <a:pt x="47" y="60"/>
                  </a:lnTo>
                  <a:lnTo>
                    <a:pt x="49" y="63"/>
                  </a:lnTo>
                  <a:lnTo>
                    <a:pt x="49" y="65"/>
                  </a:lnTo>
                  <a:lnTo>
                    <a:pt x="45" y="72"/>
                  </a:lnTo>
                  <a:lnTo>
                    <a:pt x="40" y="72"/>
                  </a:lnTo>
                  <a:lnTo>
                    <a:pt x="35" y="70"/>
                  </a:lnTo>
                  <a:lnTo>
                    <a:pt x="31" y="68"/>
                  </a:lnTo>
                  <a:lnTo>
                    <a:pt x="0" y="13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320">
              <a:extLst>
                <a:ext uri="{FF2B5EF4-FFF2-40B4-BE49-F238E27FC236}">
                  <a16:creationId xmlns:a16="http://schemas.microsoft.com/office/drawing/2014/main" xmlns="" id="{3DEA6C84-BDEC-43B2-8714-CE73971D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194" y="936625"/>
              <a:ext cx="112713" cy="777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9" y="0"/>
                </a:cxn>
                <a:cxn ang="0">
                  <a:pos x="12" y="2"/>
                </a:cxn>
                <a:cxn ang="0">
                  <a:pos x="68" y="33"/>
                </a:cxn>
                <a:cxn ang="0">
                  <a:pos x="70" y="35"/>
                </a:cxn>
                <a:cxn ang="0">
                  <a:pos x="71" y="39"/>
                </a:cxn>
                <a:cxn ang="0">
                  <a:pos x="71" y="46"/>
                </a:cxn>
                <a:cxn ang="0">
                  <a:pos x="68" y="47"/>
                </a:cxn>
                <a:cxn ang="0">
                  <a:pos x="63" y="49"/>
                </a:cxn>
                <a:cxn ang="0">
                  <a:pos x="59" y="49"/>
                </a:cxn>
                <a:cxn ang="0">
                  <a:pos x="3" y="18"/>
                </a:cxn>
                <a:cxn ang="0">
                  <a:pos x="0" y="14"/>
                </a:cxn>
                <a:cxn ang="0">
                  <a:pos x="0" y="4"/>
                </a:cxn>
                <a:cxn ang="0">
                  <a:pos x="7" y="0"/>
                </a:cxn>
              </a:cxnLst>
              <a:rect l="0" t="0" r="r" b="b"/>
              <a:pathLst>
                <a:path w="71" h="49">
                  <a:moveTo>
                    <a:pt x="7" y="0"/>
                  </a:moveTo>
                  <a:lnTo>
                    <a:pt x="9" y="0"/>
                  </a:lnTo>
                  <a:lnTo>
                    <a:pt x="12" y="2"/>
                  </a:lnTo>
                  <a:lnTo>
                    <a:pt x="68" y="33"/>
                  </a:lnTo>
                  <a:lnTo>
                    <a:pt x="70" y="35"/>
                  </a:lnTo>
                  <a:lnTo>
                    <a:pt x="71" y="39"/>
                  </a:lnTo>
                  <a:lnTo>
                    <a:pt x="71" y="46"/>
                  </a:lnTo>
                  <a:lnTo>
                    <a:pt x="68" y="47"/>
                  </a:lnTo>
                  <a:lnTo>
                    <a:pt x="63" y="49"/>
                  </a:lnTo>
                  <a:lnTo>
                    <a:pt x="59" y="49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4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321">
              <a:extLst>
                <a:ext uri="{FF2B5EF4-FFF2-40B4-BE49-F238E27FC236}">
                  <a16:creationId xmlns:a16="http://schemas.microsoft.com/office/drawing/2014/main" xmlns="" id="{E6084415-411E-4DAD-BD39-581002DF5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0844" y="1227137"/>
              <a:ext cx="115888" cy="777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4" y="0"/>
                </a:cxn>
                <a:cxn ang="0">
                  <a:pos x="70" y="34"/>
                </a:cxn>
                <a:cxn ang="0">
                  <a:pos x="71" y="35"/>
                </a:cxn>
                <a:cxn ang="0">
                  <a:pos x="73" y="39"/>
                </a:cxn>
                <a:cxn ang="0">
                  <a:pos x="73" y="42"/>
                </a:cxn>
                <a:cxn ang="0">
                  <a:pos x="71" y="46"/>
                </a:cxn>
                <a:cxn ang="0">
                  <a:pos x="68" y="49"/>
                </a:cxn>
                <a:cxn ang="0">
                  <a:pos x="59" y="49"/>
                </a:cxn>
                <a:cxn ang="0">
                  <a:pos x="5" y="16"/>
                </a:cxn>
                <a:cxn ang="0">
                  <a:pos x="2" y="14"/>
                </a:cxn>
                <a:cxn ang="0">
                  <a:pos x="2" y="11"/>
                </a:cxn>
                <a:cxn ang="0">
                  <a:pos x="0" y="7"/>
                </a:cxn>
                <a:cxn ang="0">
                  <a:pos x="2" y="4"/>
                </a:cxn>
                <a:cxn ang="0">
                  <a:pos x="3" y="2"/>
                </a:cxn>
                <a:cxn ang="0">
                  <a:pos x="7" y="0"/>
                </a:cxn>
              </a:cxnLst>
              <a:rect l="0" t="0" r="r" b="b"/>
              <a:pathLst>
                <a:path w="73" h="49">
                  <a:moveTo>
                    <a:pt x="7" y="0"/>
                  </a:moveTo>
                  <a:lnTo>
                    <a:pt x="14" y="0"/>
                  </a:lnTo>
                  <a:lnTo>
                    <a:pt x="70" y="34"/>
                  </a:lnTo>
                  <a:lnTo>
                    <a:pt x="71" y="35"/>
                  </a:lnTo>
                  <a:lnTo>
                    <a:pt x="73" y="39"/>
                  </a:lnTo>
                  <a:lnTo>
                    <a:pt x="73" y="42"/>
                  </a:lnTo>
                  <a:lnTo>
                    <a:pt x="71" y="46"/>
                  </a:lnTo>
                  <a:lnTo>
                    <a:pt x="68" y="49"/>
                  </a:lnTo>
                  <a:lnTo>
                    <a:pt x="59" y="49"/>
                  </a:lnTo>
                  <a:lnTo>
                    <a:pt x="5" y="16"/>
                  </a:lnTo>
                  <a:lnTo>
                    <a:pt x="2" y="14"/>
                  </a:lnTo>
                  <a:lnTo>
                    <a:pt x="2" y="11"/>
                  </a:lnTo>
                  <a:lnTo>
                    <a:pt x="0" y="7"/>
                  </a:lnTo>
                  <a:lnTo>
                    <a:pt x="2" y="4"/>
                  </a:lnTo>
                  <a:lnTo>
                    <a:pt x="3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322">
              <a:extLst>
                <a:ext uri="{FF2B5EF4-FFF2-40B4-BE49-F238E27FC236}">
                  <a16:creationId xmlns:a16="http://schemas.microsoft.com/office/drawing/2014/main" xmlns="" id="{6667E1F0-3F37-473F-9396-1433FBF4B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0844" y="936625"/>
              <a:ext cx="115888" cy="77788"/>
            </a:xfrm>
            <a:custGeom>
              <a:avLst/>
              <a:gdLst/>
              <a:ahLst/>
              <a:cxnLst>
                <a:cxn ang="0">
                  <a:pos x="63" y="0"/>
                </a:cxn>
                <a:cxn ang="0">
                  <a:pos x="66" y="0"/>
                </a:cxn>
                <a:cxn ang="0">
                  <a:pos x="70" y="2"/>
                </a:cxn>
                <a:cxn ang="0">
                  <a:pos x="71" y="4"/>
                </a:cxn>
                <a:cxn ang="0">
                  <a:pos x="73" y="7"/>
                </a:cxn>
                <a:cxn ang="0">
                  <a:pos x="73" y="11"/>
                </a:cxn>
                <a:cxn ang="0">
                  <a:pos x="70" y="18"/>
                </a:cxn>
                <a:cxn ang="0">
                  <a:pos x="14" y="49"/>
                </a:cxn>
                <a:cxn ang="0">
                  <a:pos x="7" y="49"/>
                </a:cxn>
                <a:cxn ang="0">
                  <a:pos x="3" y="47"/>
                </a:cxn>
                <a:cxn ang="0">
                  <a:pos x="2" y="46"/>
                </a:cxn>
                <a:cxn ang="0">
                  <a:pos x="0" y="42"/>
                </a:cxn>
                <a:cxn ang="0">
                  <a:pos x="2" y="39"/>
                </a:cxn>
                <a:cxn ang="0">
                  <a:pos x="2" y="35"/>
                </a:cxn>
                <a:cxn ang="0">
                  <a:pos x="5" y="33"/>
                </a:cxn>
                <a:cxn ang="0">
                  <a:pos x="59" y="2"/>
                </a:cxn>
                <a:cxn ang="0">
                  <a:pos x="63" y="0"/>
                </a:cxn>
              </a:cxnLst>
              <a:rect l="0" t="0" r="r" b="b"/>
              <a:pathLst>
                <a:path w="73" h="49">
                  <a:moveTo>
                    <a:pt x="63" y="0"/>
                  </a:moveTo>
                  <a:lnTo>
                    <a:pt x="66" y="0"/>
                  </a:lnTo>
                  <a:lnTo>
                    <a:pt x="70" y="2"/>
                  </a:lnTo>
                  <a:lnTo>
                    <a:pt x="71" y="4"/>
                  </a:lnTo>
                  <a:lnTo>
                    <a:pt x="73" y="7"/>
                  </a:lnTo>
                  <a:lnTo>
                    <a:pt x="73" y="11"/>
                  </a:lnTo>
                  <a:lnTo>
                    <a:pt x="70" y="18"/>
                  </a:lnTo>
                  <a:lnTo>
                    <a:pt x="14" y="49"/>
                  </a:lnTo>
                  <a:lnTo>
                    <a:pt x="7" y="49"/>
                  </a:lnTo>
                  <a:lnTo>
                    <a:pt x="3" y="47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2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59" y="2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323">
              <a:extLst>
                <a:ext uri="{FF2B5EF4-FFF2-40B4-BE49-F238E27FC236}">
                  <a16:creationId xmlns:a16="http://schemas.microsoft.com/office/drawing/2014/main" xmlns="" id="{7D57200C-587F-4987-8861-ABE71E23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194" y="1227137"/>
              <a:ext cx="112713" cy="7778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66" y="0"/>
                </a:cxn>
                <a:cxn ang="0">
                  <a:pos x="68" y="2"/>
                </a:cxn>
                <a:cxn ang="0">
                  <a:pos x="71" y="4"/>
                </a:cxn>
                <a:cxn ang="0">
                  <a:pos x="71" y="11"/>
                </a:cxn>
                <a:cxn ang="0">
                  <a:pos x="70" y="14"/>
                </a:cxn>
                <a:cxn ang="0">
                  <a:pos x="68" y="16"/>
                </a:cxn>
                <a:cxn ang="0">
                  <a:pos x="12" y="49"/>
                </a:cxn>
                <a:cxn ang="0">
                  <a:pos x="9" y="49"/>
                </a:cxn>
                <a:cxn ang="0">
                  <a:pos x="3" y="48"/>
                </a:cxn>
                <a:cxn ang="0">
                  <a:pos x="0" y="46"/>
                </a:cxn>
                <a:cxn ang="0">
                  <a:pos x="0" y="39"/>
                </a:cxn>
                <a:cxn ang="0">
                  <a:pos x="2" y="35"/>
                </a:cxn>
                <a:cxn ang="0">
                  <a:pos x="3" y="34"/>
                </a:cxn>
                <a:cxn ang="0">
                  <a:pos x="59" y="0"/>
                </a:cxn>
              </a:cxnLst>
              <a:rect l="0" t="0" r="r" b="b"/>
              <a:pathLst>
                <a:path w="71" h="49">
                  <a:moveTo>
                    <a:pt x="59" y="0"/>
                  </a:moveTo>
                  <a:lnTo>
                    <a:pt x="66" y="0"/>
                  </a:lnTo>
                  <a:lnTo>
                    <a:pt x="68" y="2"/>
                  </a:lnTo>
                  <a:lnTo>
                    <a:pt x="71" y="4"/>
                  </a:lnTo>
                  <a:lnTo>
                    <a:pt x="71" y="11"/>
                  </a:lnTo>
                  <a:lnTo>
                    <a:pt x="70" y="14"/>
                  </a:lnTo>
                  <a:lnTo>
                    <a:pt x="68" y="16"/>
                  </a:lnTo>
                  <a:lnTo>
                    <a:pt x="12" y="49"/>
                  </a:lnTo>
                  <a:lnTo>
                    <a:pt x="9" y="49"/>
                  </a:lnTo>
                  <a:lnTo>
                    <a:pt x="3" y="48"/>
                  </a:lnTo>
                  <a:lnTo>
                    <a:pt x="0" y="46"/>
                  </a:lnTo>
                  <a:lnTo>
                    <a:pt x="0" y="39"/>
                  </a:lnTo>
                  <a:lnTo>
                    <a:pt x="2" y="35"/>
                  </a:lnTo>
                  <a:lnTo>
                    <a:pt x="3" y="3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324">
              <a:extLst>
                <a:ext uri="{FF2B5EF4-FFF2-40B4-BE49-F238E27FC236}">
                  <a16:creationId xmlns:a16="http://schemas.microsoft.com/office/drawing/2014/main" xmlns="" id="{86E59076-5EF7-4B90-B551-121F01EB7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3019" y="1316037"/>
              <a:ext cx="77788" cy="114300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46" y="0"/>
                </a:cxn>
                <a:cxn ang="0">
                  <a:pos x="48" y="4"/>
                </a:cxn>
                <a:cxn ang="0">
                  <a:pos x="49" y="6"/>
                </a:cxn>
                <a:cxn ang="0">
                  <a:pos x="49" y="9"/>
                </a:cxn>
                <a:cxn ang="0">
                  <a:pos x="48" y="13"/>
                </a:cxn>
                <a:cxn ang="0">
                  <a:pos x="16" y="68"/>
                </a:cxn>
                <a:cxn ang="0">
                  <a:pos x="13" y="72"/>
                </a:cxn>
                <a:cxn ang="0">
                  <a:pos x="4" y="72"/>
                </a:cxn>
                <a:cxn ang="0">
                  <a:pos x="0" y="65"/>
                </a:cxn>
                <a:cxn ang="0">
                  <a:pos x="0" y="60"/>
                </a:cxn>
                <a:cxn ang="0">
                  <a:pos x="32" y="4"/>
                </a:cxn>
                <a:cxn ang="0">
                  <a:pos x="35" y="0"/>
                </a:cxn>
              </a:cxnLst>
              <a:rect l="0" t="0" r="r" b="b"/>
              <a:pathLst>
                <a:path w="49" h="72">
                  <a:moveTo>
                    <a:pt x="35" y="0"/>
                  </a:moveTo>
                  <a:lnTo>
                    <a:pt x="46" y="0"/>
                  </a:lnTo>
                  <a:lnTo>
                    <a:pt x="48" y="4"/>
                  </a:lnTo>
                  <a:lnTo>
                    <a:pt x="49" y="6"/>
                  </a:lnTo>
                  <a:lnTo>
                    <a:pt x="49" y="9"/>
                  </a:lnTo>
                  <a:lnTo>
                    <a:pt x="48" y="13"/>
                  </a:lnTo>
                  <a:lnTo>
                    <a:pt x="16" y="68"/>
                  </a:lnTo>
                  <a:lnTo>
                    <a:pt x="13" y="72"/>
                  </a:lnTo>
                  <a:lnTo>
                    <a:pt x="4" y="72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32" y="4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325">
              <a:extLst>
                <a:ext uri="{FF2B5EF4-FFF2-40B4-BE49-F238E27FC236}">
                  <a16:creationId xmlns:a16="http://schemas.microsoft.com/office/drawing/2014/main" xmlns="" id="{7BACBC73-F6F2-48F1-85F1-4A64F9A9C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5119" y="812800"/>
              <a:ext cx="77788" cy="11588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45" y="0"/>
                </a:cxn>
                <a:cxn ang="0">
                  <a:pos x="49" y="7"/>
                </a:cxn>
                <a:cxn ang="0">
                  <a:pos x="49" y="10"/>
                </a:cxn>
                <a:cxn ang="0">
                  <a:pos x="47" y="14"/>
                </a:cxn>
                <a:cxn ang="0">
                  <a:pos x="15" y="68"/>
                </a:cxn>
                <a:cxn ang="0">
                  <a:pos x="14" y="71"/>
                </a:cxn>
                <a:cxn ang="0">
                  <a:pos x="10" y="73"/>
                </a:cxn>
                <a:cxn ang="0">
                  <a:pos x="8" y="73"/>
                </a:cxn>
                <a:cxn ang="0">
                  <a:pos x="7" y="71"/>
                </a:cxn>
                <a:cxn ang="0">
                  <a:pos x="3" y="71"/>
                </a:cxn>
                <a:cxn ang="0">
                  <a:pos x="1" y="69"/>
                </a:cxn>
                <a:cxn ang="0">
                  <a:pos x="0" y="66"/>
                </a:cxn>
                <a:cxn ang="0">
                  <a:pos x="0" y="59"/>
                </a:cxn>
                <a:cxn ang="0">
                  <a:pos x="31" y="3"/>
                </a:cxn>
                <a:cxn ang="0">
                  <a:pos x="35" y="0"/>
                </a:cxn>
              </a:cxnLst>
              <a:rect l="0" t="0" r="r" b="b"/>
              <a:pathLst>
                <a:path w="49" h="73">
                  <a:moveTo>
                    <a:pt x="35" y="0"/>
                  </a:moveTo>
                  <a:lnTo>
                    <a:pt x="45" y="0"/>
                  </a:lnTo>
                  <a:lnTo>
                    <a:pt x="49" y="7"/>
                  </a:lnTo>
                  <a:lnTo>
                    <a:pt x="49" y="10"/>
                  </a:lnTo>
                  <a:lnTo>
                    <a:pt x="47" y="14"/>
                  </a:lnTo>
                  <a:lnTo>
                    <a:pt x="15" y="68"/>
                  </a:lnTo>
                  <a:lnTo>
                    <a:pt x="14" y="71"/>
                  </a:lnTo>
                  <a:lnTo>
                    <a:pt x="10" y="73"/>
                  </a:lnTo>
                  <a:lnTo>
                    <a:pt x="8" y="73"/>
                  </a:lnTo>
                  <a:lnTo>
                    <a:pt x="7" y="71"/>
                  </a:lnTo>
                  <a:lnTo>
                    <a:pt x="3" y="71"/>
                  </a:lnTo>
                  <a:lnTo>
                    <a:pt x="1" y="69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31" y="3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326">
              <a:extLst>
                <a:ext uri="{FF2B5EF4-FFF2-40B4-BE49-F238E27FC236}">
                  <a16:creationId xmlns:a16="http://schemas.microsoft.com/office/drawing/2014/main" xmlns="" id="{6FCBB635-DF99-4BF6-AF98-A6AC407FB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5419" y="1379537"/>
              <a:ext cx="28575" cy="2857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" y="0"/>
                </a:cxn>
                <a:cxn ang="0">
                  <a:pos x="16" y="2"/>
                </a:cxn>
                <a:cxn ang="0">
                  <a:pos x="18" y="6"/>
                </a:cxn>
                <a:cxn ang="0">
                  <a:pos x="18" y="13"/>
                </a:cxn>
                <a:cxn ang="0">
                  <a:pos x="16" y="16"/>
                </a:cxn>
                <a:cxn ang="0">
                  <a:pos x="13" y="18"/>
                </a:cxn>
                <a:cxn ang="0">
                  <a:pos x="6" y="18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6" y="0"/>
                </a:cxn>
              </a:cxnLst>
              <a:rect l="0" t="0" r="r" b="b"/>
              <a:pathLst>
                <a:path w="18" h="18">
                  <a:moveTo>
                    <a:pt x="6" y="0"/>
                  </a:moveTo>
                  <a:lnTo>
                    <a:pt x="13" y="0"/>
                  </a:lnTo>
                  <a:lnTo>
                    <a:pt x="16" y="2"/>
                  </a:lnTo>
                  <a:lnTo>
                    <a:pt x="18" y="6"/>
                  </a:lnTo>
                  <a:lnTo>
                    <a:pt x="18" y="13"/>
                  </a:lnTo>
                  <a:lnTo>
                    <a:pt x="16" y="16"/>
                  </a:lnTo>
                  <a:lnTo>
                    <a:pt x="13" y="18"/>
                  </a:lnTo>
                  <a:lnTo>
                    <a:pt x="6" y="18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327">
              <a:extLst>
                <a:ext uri="{FF2B5EF4-FFF2-40B4-BE49-F238E27FC236}">
                  <a16:creationId xmlns:a16="http://schemas.microsoft.com/office/drawing/2014/main" xmlns="" id="{1C026927-5C4A-47C5-92F6-90CA10A872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3194" y="1011237"/>
              <a:ext cx="106363" cy="247650"/>
            </a:xfrm>
            <a:custGeom>
              <a:avLst/>
              <a:gdLst/>
              <a:ahLst/>
              <a:cxnLst>
                <a:cxn ang="0">
                  <a:pos x="44" y="114"/>
                </a:cxn>
                <a:cxn ang="0">
                  <a:pos x="49" y="105"/>
                </a:cxn>
                <a:cxn ang="0">
                  <a:pos x="48" y="93"/>
                </a:cxn>
                <a:cxn ang="0">
                  <a:pos x="25" y="42"/>
                </a:cxn>
                <a:cxn ang="0">
                  <a:pos x="20" y="51"/>
                </a:cxn>
                <a:cxn ang="0">
                  <a:pos x="21" y="63"/>
                </a:cxn>
                <a:cxn ang="0">
                  <a:pos x="25" y="42"/>
                </a:cxn>
                <a:cxn ang="0">
                  <a:pos x="41" y="4"/>
                </a:cxn>
                <a:cxn ang="0">
                  <a:pos x="44" y="21"/>
                </a:cxn>
                <a:cxn ang="0">
                  <a:pos x="55" y="27"/>
                </a:cxn>
                <a:cxn ang="0">
                  <a:pos x="63" y="37"/>
                </a:cxn>
                <a:cxn ang="0">
                  <a:pos x="60" y="49"/>
                </a:cxn>
                <a:cxn ang="0">
                  <a:pos x="49" y="47"/>
                </a:cxn>
                <a:cxn ang="0">
                  <a:pos x="44" y="70"/>
                </a:cxn>
                <a:cxn ang="0">
                  <a:pos x="63" y="88"/>
                </a:cxn>
                <a:cxn ang="0">
                  <a:pos x="63" y="116"/>
                </a:cxn>
                <a:cxn ang="0">
                  <a:pos x="44" y="135"/>
                </a:cxn>
                <a:cxn ang="0">
                  <a:pos x="41" y="152"/>
                </a:cxn>
                <a:cxn ang="0">
                  <a:pos x="27" y="152"/>
                </a:cxn>
                <a:cxn ang="0">
                  <a:pos x="25" y="135"/>
                </a:cxn>
                <a:cxn ang="0">
                  <a:pos x="14" y="129"/>
                </a:cxn>
                <a:cxn ang="0">
                  <a:pos x="6" y="119"/>
                </a:cxn>
                <a:cxn ang="0">
                  <a:pos x="6" y="112"/>
                </a:cxn>
                <a:cxn ang="0">
                  <a:pos x="9" y="107"/>
                </a:cxn>
                <a:cxn ang="0">
                  <a:pos x="18" y="109"/>
                </a:cxn>
                <a:cxn ang="0">
                  <a:pos x="23" y="112"/>
                </a:cxn>
                <a:cxn ang="0">
                  <a:pos x="25" y="114"/>
                </a:cxn>
                <a:cxn ang="0">
                  <a:pos x="13" y="79"/>
                </a:cxn>
                <a:cxn ang="0">
                  <a:pos x="0" y="54"/>
                </a:cxn>
                <a:cxn ang="0">
                  <a:pos x="13" y="28"/>
                </a:cxn>
                <a:cxn ang="0">
                  <a:pos x="25" y="7"/>
                </a:cxn>
                <a:cxn ang="0">
                  <a:pos x="34" y="0"/>
                </a:cxn>
              </a:cxnLst>
              <a:rect l="0" t="0" r="r" b="b"/>
              <a:pathLst>
                <a:path w="67" h="156">
                  <a:moveTo>
                    <a:pt x="44" y="89"/>
                  </a:moveTo>
                  <a:lnTo>
                    <a:pt x="44" y="114"/>
                  </a:lnTo>
                  <a:lnTo>
                    <a:pt x="46" y="112"/>
                  </a:lnTo>
                  <a:lnTo>
                    <a:pt x="49" y="105"/>
                  </a:lnTo>
                  <a:lnTo>
                    <a:pt x="49" y="98"/>
                  </a:lnTo>
                  <a:lnTo>
                    <a:pt x="48" y="93"/>
                  </a:lnTo>
                  <a:lnTo>
                    <a:pt x="44" y="89"/>
                  </a:lnTo>
                  <a:close/>
                  <a:moveTo>
                    <a:pt x="25" y="42"/>
                  </a:moveTo>
                  <a:lnTo>
                    <a:pt x="23" y="44"/>
                  </a:lnTo>
                  <a:lnTo>
                    <a:pt x="20" y="51"/>
                  </a:lnTo>
                  <a:lnTo>
                    <a:pt x="20" y="58"/>
                  </a:lnTo>
                  <a:lnTo>
                    <a:pt x="21" y="63"/>
                  </a:lnTo>
                  <a:lnTo>
                    <a:pt x="25" y="67"/>
                  </a:lnTo>
                  <a:lnTo>
                    <a:pt x="25" y="42"/>
                  </a:lnTo>
                  <a:close/>
                  <a:moveTo>
                    <a:pt x="34" y="0"/>
                  </a:moveTo>
                  <a:lnTo>
                    <a:pt x="41" y="4"/>
                  </a:lnTo>
                  <a:lnTo>
                    <a:pt x="44" y="11"/>
                  </a:lnTo>
                  <a:lnTo>
                    <a:pt x="44" y="21"/>
                  </a:lnTo>
                  <a:lnTo>
                    <a:pt x="49" y="25"/>
                  </a:lnTo>
                  <a:lnTo>
                    <a:pt x="55" y="27"/>
                  </a:lnTo>
                  <a:lnTo>
                    <a:pt x="60" y="32"/>
                  </a:lnTo>
                  <a:lnTo>
                    <a:pt x="63" y="37"/>
                  </a:lnTo>
                  <a:lnTo>
                    <a:pt x="63" y="42"/>
                  </a:lnTo>
                  <a:lnTo>
                    <a:pt x="60" y="49"/>
                  </a:lnTo>
                  <a:lnTo>
                    <a:pt x="53" y="49"/>
                  </a:lnTo>
                  <a:lnTo>
                    <a:pt x="49" y="47"/>
                  </a:lnTo>
                  <a:lnTo>
                    <a:pt x="44" y="42"/>
                  </a:lnTo>
                  <a:lnTo>
                    <a:pt x="44" y="70"/>
                  </a:lnTo>
                  <a:lnTo>
                    <a:pt x="56" y="77"/>
                  </a:lnTo>
                  <a:lnTo>
                    <a:pt x="63" y="88"/>
                  </a:lnTo>
                  <a:lnTo>
                    <a:pt x="67" y="102"/>
                  </a:lnTo>
                  <a:lnTo>
                    <a:pt x="63" y="116"/>
                  </a:lnTo>
                  <a:lnTo>
                    <a:pt x="56" y="128"/>
                  </a:lnTo>
                  <a:lnTo>
                    <a:pt x="44" y="135"/>
                  </a:lnTo>
                  <a:lnTo>
                    <a:pt x="44" y="145"/>
                  </a:lnTo>
                  <a:lnTo>
                    <a:pt x="41" y="152"/>
                  </a:lnTo>
                  <a:lnTo>
                    <a:pt x="34" y="156"/>
                  </a:lnTo>
                  <a:lnTo>
                    <a:pt x="27" y="152"/>
                  </a:lnTo>
                  <a:lnTo>
                    <a:pt x="25" y="149"/>
                  </a:lnTo>
                  <a:lnTo>
                    <a:pt x="25" y="135"/>
                  </a:lnTo>
                  <a:lnTo>
                    <a:pt x="20" y="131"/>
                  </a:lnTo>
                  <a:lnTo>
                    <a:pt x="14" y="129"/>
                  </a:lnTo>
                  <a:lnTo>
                    <a:pt x="9" y="124"/>
                  </a:lnTo>
                  <a:lnTo>
                    <a:pt x="6" y="119"/>
                  </a:lnTo>
                  <a:lnTo>
                    <a:pt x="4" y="116"/>
                  </a:lnTo>
                  <a:lnTo>
                    <a:pt x="6" y="112"/>
                  </a:lnTo>
                  <a:lnTo>
                    <a:pt x="6" y="110"/>
                  </a:lnTo>
                  <a:lnTo>
                    <a:pt x="9" y="107"/>
                  </a:lnTo>
                  <a:lnTo>
                    <a:pt x="16" y="107"/>
                  </a:lnTo>
                  <a:lnTo>
                    <a:pt x="18" y="109"/>
                  </a:lnTo>
                  <a:lnTo>
                    <a:pt x="21" y="110"/>
                  </a:lnTo>
                  <a:lnTo>
                    <a:pt x="23" y="112"/>
                  </a:lnTo>
                  <a:lnTo>
                    <a:pt x="23" y="114"/>
                  </a:lnTo>
                  <a:lnTo>
                    <a:pt x="25" y="114"/>
                  </a:lnTo>
                  <a:lnTo>
                    <a:pt x="25" y="86"/>
                  </a:lnTo>
                  <a:lnTo>
                    <a:pt x="13" y="79"/>
                  </a:lnTo>
                  <a:lnTo>
                    <a:pt x="4" y="68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13" y="28"/>
                  </a:lnTo>
                  <a:lnTo>
                    <a:pt x="25" y="21"/>
                  </a:lnTo>
                  <a:lnTo>
                    <a:pt x="25" y="7"/>
                  </a:lnTo>
                  <a:lnTo>
                    <a:pt x="27" y="4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425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7" name="Группа 947">
            <a:extLst>
              <a:ext uri="{FF2B5EF4-FFF2-40B4-BE49-F238E27FC236}">
                <a16:creationId xmlns:a16="http://schemas.microsoft.com/office/drawing/2014/main" xmlns="" id="{D473D70E-9FCB-43ED-A470-020DC1A05847}"/>
              </a:ext>
            </a:extLst>
          </p:cNvPr>
          <p:cNvGrpSpPr/>
          <p:nvPr/>
        </p:nvGrpSpPr>
        <p:grpSpPr>
          <a:xfrm>
            <a:off x="4364361" y="3873882"/>
            <a:ext cx="790170" cy="814777"/>
            <a:chOff x="4115321" y="2617504"/>
            <a:chExt cx="297581" cy="306848"/>
          </a:xfrm>
        </p:grpSpPr>
        <p:sp>
          <p:nvSpPr>
            <p:cNvPr id="78" name="Line 1206">
              <a:extLst>
                <a:ext uri="{FF2B5EF4-FFF2-40B4-BE49-F238E27FC236}">
                  <a16:creationId xmlns:a16="http://schemas.microsoft.com/office/drawing/2014/main" xmlns="" id="{F8D7D3C4-902B-4C32-B910-A9D9DEB6A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7001" y="2660751"/>
              <a:ext cx="0" cy="0"/>
            </a:xfrm>
            <a:prstGeom prst="line">
              <a:avLst/>
            </a:pr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9" name="Freeform 1207">
              <a:extLst>
                <a:ext uri="{FF2B5EF4-FFF2-40B4-BE49-F238E27FC236}">
                  <a16:creationId xmlns:a16="http://schemas.microsoft.com/office/drawing/2014/main" xmlns="" id="{AF149FBD-F235-448C-B3E8-61CDA0F9B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855" y="2636038"/>
              <a:ext cx="270809" cy="269779"/>
            </a:xfrm>
            <a:custGeom>
              <a:avLst/>
              <a:gdLst>
                <a:gd name="T0" fmla="*/ 120 w 131"/>
                <a:gd name="T1" fmla="*/ 28 h 131"/>
                <a:gd name="T2" fmla="*/ 131 w 131"/>
                <a:gd name="T3" fmla="*/ 65 h 131"/>
                <a:gd name="T4" fmla="*/ 66 w 131"/>
                <a:gd name="T5" fmla="*/ 131 h 131"/>
                <a:gd name="T6" fmla="*/ 0 w 131"/>
                <a:gd name="T7" fmla="*/ 65 h 131"/>
                <a:gd name="T8" fmla="*/ 66 w 131"/>
                <a:gd name="T9" fmla="*/ 0 h 131"/>
                <a:gd name="T10" fmla="*/ 75 w 131"/>
                <a:gd name="T1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131">
                  <a:moveTo>
                    <a:pt x="120" y="28"/>
                  </a:moveTo>
                  <a:cubicBezTo>
                    <a:pt x="127" y="39"/>
                    <a:pt x="131" y="51"/>
                    <a:pt x="131" y="65"/>
                  </a:cubicBezTo>
                  <a:cubicBezTo>
                    <a:pt x="131" y="101"/>
                    <a:pt x="102" y="131"/>
                    <a:pt x="66" y="131"/>
                  </a:cubicBezTo>
                  <a:cubicBezTo>
                    <a:pt x="29" y="131"/>
                    <a:pt x="0" y="101"/>
                    <a:pt x="0" y="65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69" y="0"/>
                    <a:pt x="72" y="0"/>
                    <a:pt x="75" y="0"/>
                  </a:cubicBezTo>
                </a:path>
              </a:pathLst>
            </a:cu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0" name="Oval 1208">
              <a:extLst>
                <a:ext uri="{FF2B5EF4-FFF2-40B4-BE49-F238E27FC236}">
                  <a16:creationId xmlns:a16="http://schemas.microsoft.com/office/drawing/2014/main" xmlns="" id="{401E504E-CB7F-4C50-8546-916E1D595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587" y="2728711"/>
              <a:ext cx="82375" cy="82375"/>
            </a:xfrm>
            <a:prstGeom prst="ellipse">
              <a:avLst/>
            </a:pr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1" name="Freeform 1209">
              <a:extLst>
                <a:ext uri="{FF2B5EF4-FFF2-40B4-BE49-F238E27FC236}">
                  <a16:creationId xmlns:a16="http://schemas.microsoft.com/office/drawing/2014/main" xmlns="" id="{7CD7A6A6-6998-4DBD-B28C-4CD067CCC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102" y="2677226"/>
              <a:ext cx="184315" cy="185345"/>
            </a:xfrm>
            <a:custGeom>
              <a:avLst/>
              <a:gdLst>
                <a:gd name="T0" fmla="*/ 77 w 89"/>
                <a:gd name="T1" fmla="*/ 14 h 90"/>
                <a:gd name="T2" fmla="*/ 89 w 89"/>
                <a:gd name="T3" fmla="*/ 45 h 90"/>
                <a:gd name="T4" fmla="*/ 45 w 89"/>
                <a:gd name="T5" fmla="*/ 90 h 90"/>
                <a:gd name="T6" fmla="*/ 0 w 89"/>
                <a:gd name="T7" fmla="*/ 45 h 90"/>
                <a:gd name="T8" fmla="*/ 45 w 89"/>
                <a:gd name="T9" fmla="*/ 0 h 90"/>
                <a:gd name="T10" fmla="*/ 46 w 89"/>
                <a:gd name="T1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90">
                  <a:moveTo>
                    <a:pt x="77" y="14"/>
                  </a:moveTo>
                  <a:cubicBezTo>
                    <a:pt x="85" y="22"/>
                    <a:pt x="89" y="33"/>
                    <a:pt x="89" y="45"/>
                  </a:cubicBezTo>
                  <a:cubicBezTo>
                    <a:pt x="89" y="70"/>
                    <a:pt x="69" y="90"/>
                    <a:pt x="45" y="90"/>
                  </a:cubicBezTo>
                  <a:cubicBezTo>
                    <a:pt x="20" y="90"/>
                    <a:pt x="0" y="70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45" y="0"/>
                    <a:pt x="46" y="0"/>
                    <a:pt x="46" y="0"/>
                  </a:cubicBezTo>
                </a:path>
              </a:pathLst>
            </a:cu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2" name="Line 1210">
              <a:extLst>
                <a:ext uri="{FF2B5EF4-FFF2-40B4-BE49-F238E27FC236}">
                  <a16:creationId xmlns:a16="http://schemas.microsoft.com/office/drawing/2014/main" xmlns="" id="{DC3175BC-96FA-44B8-B9F2-006234E993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69774" y="2636038"/>
              <a:ext cx="134890" cy="135919"/>
            </a:xfrm>
            <a:prstGeom prst="line">
              <a:avLst/>
            </a:pr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3" name="Freeform 1212">
              <a:extLst>
                <a:ext uri="{FF2B5EF4-FFF2-40B4-BE49-F238E27FC236}">
                  <a16:creationId xmlns:a16="http://schemas.microsoft.com/office/drawing/2014/main" xmlns="" id="{AE22E358-0243-4B1F-970B-F88BE091C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42" y="2629860"/>
              <a:ext cx="67960" cy="67960"/>
            </a:xfrm>
            <a:custGeom>
              <a:avLst/>
              <a:gdLst>
                <a:gd name="T0" fmla="*/ 32 w 66"/>
                <a:gd name="T1" fmla="*/ 0 h 66"/>
                <a:gd name="T2" fmla="*/ 32 w 66"/>
                <a:gd name="T3" fmla="*/ 0 h 66"/>
                <a:gd name="T4" fmla="*/ 10 w 66"/>
                <a:gd name="T5" fmla="*/ 22 h 66"/>
                <a:gd name="T6" fmla="*/ 10 w 66"/>
                <a:gd name="T7" fmla="*/ 22 h 66"/>
                <a:gd name="T8" fmla="*/ 2 w 66"/>
                <a:gd name="T9" fmla="*/ 28 h 66"/>
                <a:gd name="T10" fmla="*/ 0 w 66"/>
                <a:gd name="T11" fmla="*/ 32 h 66"/>
                <a:gd name="T12" fmla="*/ 4 w 66"/>
                <a:gd name="T13" fmla="*/ 62 h 66"/>
                <a:gd name="T14" fmla="*/ 32 w 66"/>
                <a:gd name="T15" fmla="*/ 66 h 66"/>
                <a:gd name="T16" fmla="*/ 36 w 66"/>
                <a:gd name="T17" fmla="*/ 62 h 66"/>
                <a:gd name="T18" fmla="*/ 44 w 66"/>
                <a:gd name="T19" fmla="*/ 54 h 66"/>
                <a:gd name="T20" fmla="*/ 44 w 66"/>
                <a:gd name="T21" fmla="*/ 54 h 66"/>
                <a:gd name="T22" fmla="*/ 66 w 66"/>
                <a:gd name="T23" fmla="*/ 32 h 66"/>
                <a:gd name="T24" fmla="*/ 66 w 66"/>
                <a:gd name="T25" fmla="*/ 32 h 66"/>
                <a:gd name="T26" fmla="*/ 32 w 66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" h="66">
                  <a:moveTo>
                    <a:pt x="32" y="0"/>
                  </a:moveTo>
                  <a:lnTo>
                    <a:pt x="32" y="0"/>
                  </a:lnTo>
                  <a:lnTo>
                    <a:pt x="10" y="22"/>
                  </a:lnTo>
                  <a:lnTo>
                    <a:pt x="10" y="22"/>
                  </a:lnTo>
                  <a:lnTo>
                    <a:pt x="2" y="28"/>
                  </a:lnTo>
                  <a:lnTo>
                    <a:pt x="0" y="32"/>
                  </a:lnTo>
                  <a:lnTo>
                    <a:pt x="4" y="62"/>
                  </a:lnTo>
                  <a:lnTo>
                    <a:pt x="32" y="66"/>
                  </a:lnTo>
                  <a:lnTo>
                    <a:pt x="36" y="62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32" y="0"/>
                  </a:lnTo>
                  <a:close/>
                </a:path>
              </a:pathLst>
            </a:cu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4" name="Freeform 1213">
              <a:extLst>
                <a:ext uri="{FF2B5EF4-FFF2-40B4-BE49-F238E27FC236}">
                  <a16:creationId xmlns:a16="http://schemas.microsoft.com/office/drawing/2014/main" xmlns="" id="{2BC5926C-4349-4348-A992-418A8FD74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102" y="2677226"/>
              <a:ext cx="184315" cy="185345"/>
            </a:xfrm>
            <a:custGeom>
              <a:avLst/>
              <a:gdLst>
                <a:gd name="T0" fmla="*/ 76 w 89"/>
                <a:gd name="T1" fmla="*/ 77 h 90"/>
                <a:gd name="T2" fmla="*/ 45 w 89"/>
                <a:gd name="T3" fmla="*/ 90 h 90"/>
                <a:gd name="T4" fmla="*/ 0 w 89"/>
                <a:gd name="T5" fmla="*/ 45 h 90"/>
                <a:gd name="T6" fmla="*/ 45 w 89"/>
                <a:gd name="T7" fmla="*/ 0 h 90"/>
                <a:gd name="T8" fmla="*/ 89 w 89"/>
                <a:gd name="T9" fmla="*/ 45 h 90"/>
                <a:gd name="T10" fmla="*/ 89 w 89"/>
                <a:gd name="T11" fmla="*/ 4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90">
                  <a:moveTo>
                    <a:pt x="76" y="77"/>
                  </a:moveTo>
                  <a:cubicBezTo>
                    <a:pt x="68" y="85"/>
                    <a:pt x="57" y="90"/>
                    <a:pt x="45" y="90"/>
                  </a:cubicBezTo>
                  <a:cubicBezTo>
                    <a:pt x="20" y="90"/>
                    <a:pt x="0" y="70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69" y="0"/>
                    <a:pt x="89" y="20"/>
                    <a:pt x="89" y="45"/>
                  </a:cubicBezTo>
                  <a:cubicBezTo>
                    <a:pt x="89" y="46"/>
                    <a:pt x="89" y="46"/>
                    <a:pt x="89" y="47"/>
                  </a:cubicBezTo>
                </a:path>
              </a:pathLst>
            </a:cu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5" name="Freeform 1214">
              <a:extLst>
                <a:ext uri="{FF2B5EF4-FFF2-40B4-BE49-F238E27FC236}">
                  <a16:creationId xmlns:a16="http://schemas.microsoft.com/office/drawing/2014/main" xmlns="" id="{D4F63D45-6235-49A5-9285-EBE680C9D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321" y="2617504"/>
              <a:ext cx="291403" cy="306848"/>
            </a:xfrm>
            <a:custGeom>
              <a:avLst/>
              <a:gdLst>
                <a:gd name="T0" fmla="*/ 139 w 141"/>
                <a:gd name="T1" fmla="*/ 62 h 149"/>
                <a:gd name="T2" fmla="*/ 135 w 141"/>
                <a:gd name="T3" fmla="*/ 100 h 149"/>
                <a:gd name="T4" fmla="*/ 48 w 141"/>
                <a:gd name="T5" fmla="*/ 134 h 149"/>
                <a:gd name="T6" fmla="*/ 15 w 141"/>
                <a:gd name="T7" fmla="*/ 48 h 149"/>
                <a:gd name="T8" fmla="*/ 101 w 141"/>
                <a:gd name="T9" fmla="*/ 14 h 149"/>
                <a:gd name="T10" fmla="*/ 109 w 141"/>
                <a:gd name="T11" fmla="*/ 1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1" h="149">
                  <a:moveTo>
                    <a:pt x="139" y="62"/>
                  </a:moveTo>
                  <a:cubicBezTo>
                    <a:pt x="141" y="75"/>
                    <a:pt x="140" y="88"/>
                    <a:pt x="135" y="100"/>
                  </a:cubicBezTo>
                  <a:cubicBezTo>
                    <a:pt x="120" y="134"/>
                    <a:pt x="81" y="149"/>
                    <a:pt x="48" y="134"/>
                  </a:cubicBezTo>
                  <a:cubicBezTo>
                    <a:pt x="15" y="120"/>
                    <a:pt x="0" y="81"/>
                    <a:pt x="15" y="48"/>
                  </a:cubicBezTo>
                  <a:cubicBezTo>
                    <a:pt x="29" y="15"/>
                    <a:pt x="68" y="0"/>
                    <a:pt x="101" y="14"/>
                  </a:cubicBezTo>
                  <a:cubicBezTo>
                    <a:pt x="104" y="15"/>
                    <a:pt x="107" y="17"/>
                    <a:pt x="109" y="18"/>
                  </a:cubicBezTo>
                </a:path>
              </a:pathLst>
            </a:custGeom>
            <a:noFill/>
            <a:ln w="28575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8A05A876-5339-4EA7-915E-7C77C542792A}"/>
              </a:ext>
            </a:extLst>
          </p:cNvPr>
          <p:cNvGrpSpPr/>
          <p:nvPr/>
        </p:nvGrpSpPr>
        <p:grpSpPr>
          <a:xfrm>
            <a:off x="6264098" y="4053103"/>
            <a:ext cx="1001384" cy="556324"/>
            <a:chOff x="6074227" y="4167497"/>
            <a:chExt cx="803521" cy="446400"/>
          </a:xfrm>
        </p:grpSpPr>
        <p:sp>
          <p:nvSpPr>
            <p:cNvPr id="87" name="Freeform 1364">
              <a:extLst>
                <a:ext uri="{FF2B5EF4-FFF2-40B4-BE49-F238E27FC236}">
                  <a16:creationId xmlns:a16="http://schemas.microsoft.com/office/drawing/2014/main" xmlns="" id="{6A268F45-CFDE-4014-9145-3164BC50C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8577" y="4167497"/>
              <a:ext cx="762939" cy="446400"/>
            </a:xfrm>
            <a:custGeom>
              <a:avLst/>
              <a:gdLst>
                <a:gd name="T0" fmla="*/ 0 w 376"/>
                <a:gd name="T1" fmla="*/ 220 h 220"/>
                <a:gd name="T2" fmla="*/ 18 w 376"/>
                <a:gd name="T3" fmla="*/ 220 h 220"/>
                <a:gd name="T4" fmla="*/ 18 w 376"/>
                <a:gd name="T5" fmla="*/ 158 h 220"/>
                <a:gd name="T6" fmla="*/ 56 w 376"/>
                <a:gd name="T7" fmla="*/ 158 h 220"/>
                <a:gd name="T8" fmla="*/ 56 w 376"/>
                <a:gd name="T9" fmla="*/ 220 h 220"/>
                <a:gd name="T10" fmla="*/ 96 w 376"/>
                <a:gd name="T11" fmla="*/ 220 h 220"/>
                <a:gd name="T12" fmla="*/ 96 w 376"/>
                <a:gd name="T13" fmla="*/ 120 h 220"/>
                <a:gd name="T14" fmla="*/ 132 w 376"/>
                <a:gd name="T15" fmla="*/ 120 h 220"/>
                <a:gd name="T16" fmla="*/ 132 w 376"/>
                <a:gd name="T17" fmla="*/ 220 h 220"/>
                <a:gd name="T18" fmla="*/ 172 w 376"/>
                <a:gd name="T19" fmla="*/ 220 h 220"/>
                <a:gd name="T20" fmla="*/ 172 w 376"/>
                <a:gd name="T21" fmla="*/ 82 h 220"/>
                <a:gd name="T22" fmla="*/ 208 w 376"/>
                <a:gd name="T23" fmla="*/ 82 h 220"/>
                <a:gd name="T24" fmla="*/ 208 w 376"/>
                <a:gd name="T25" fmla="*/ 220 h 220"/>
                <a:gd name="T26" fmla="*/ 248 w 376"/>
                <a:gd name="T27" fmla="*/ 220 h 220"/>
                <a:gd name="T28" fmla="*/ 248 w 376"/>
                <a:gd name="T29" fmla="*/ 38 h 220"/>
                <a:gd name="T30" fmla="*/ 286 w 376"/>
                <a:gd name="T31" fmla="*/ 38 h 220"/>
                <a:gd name="T32" fmla="*/ 286 w 376"/>
                <a:gd name="T33" fmla="*/ 220 h 220"/>
                <a:gd name="T34" fmla="*/ 324 w 376"/>
                <a:gd name="T35" fmla="*/ 220 h 220"/>
                <a:gd name="T36" fmla="*/ 324 w 376"/>
                <a:gd name="T37" fmla="*/ 0 h 220"/>
                <a:gd name="T38" fmla="*/ 362 w 376"/>
                <a:gd name="T39" fmla="*/ 0 h 220"/>
                <a:gd name="T40" fmla="*/ 362 w 376"/>
                <a:gd name="T41" fmla="*/ 220 h 220"/>
                <a:gd name="T42" fmla="*/ 376 w 376"/>
                <a:gd name="T4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6" h="220">
                  <a:moveTo>
                    <a:pt x="0" y="220"/>
                  </a:moveTo>
                  <a:lnTo>
                    <a:pt x="18" y="220"/>
                  </a:lnTo>
                  <a:lnTo>
                    <a:pt x="18" y="158"/>
                  </a:lnTo>
                  <a:lnTo>
                    <a:pt x="56" y="158"/>
                  </a:lnTo>
                  <a:lnTo>
                    <a:pt x="56" y="220"/>
                  </a:lnTo>
                  <a:lnTo>
                    <a:pt x="96" y="220"/>
                  </a:lnTo>
                  <a:lnTo>
                    <a:pt x="96" y="120"/>
                  </a:lnTo>
                  <a:lnTo>
                    <a:pt x="132" y="120"/>
                  </a:lnTo>
                  <a:lnTo>
                    <a:pt x="132" y="220"/>
                  </a:lnTo>
                  <a:lnTo>
                    <a:pt x="172" y="220"/>
                  </a:lnTo>
                  <a:lnTo>
                    <a:pt x="172" y="82"/>
                  </a:lnTo>
                  <a:lnTo>
                    <a:pt x="208" y="82"/>
                  </a:lnTo>
                  <a:lnTo>
                    <a:pt x="208" y="220"/>
                  </a:lnTo>
                  <a:lnTo>
                    <a:pt x="248" y="220"/>
                  </a:lnTo>
                  <a:lnTo>
                    <a:pt x="248" y="38"/>
                  </a:lnTo>
                  <a:lnTo>
                    <a:pt x="286" y="38"/>
                  </a:lnTo>
                  <a:lnTo>
                    <a:pt x="286" y="220"/>
                  </a:lnTo>
                  <a:lnTo>
                    <a:pt x="324" y="220"/>
                  </a:lnTo>
                  <a:lnTo>
                    <a:pt x="324" y="0"/>
                  </a:lnTo>
                  <a:lnTo>
                    <a:pt x="362" y="0"/>
                  </a:lnTo>
                  <a:lnTo>
                    <a:pt x="362" y="220"/>
                  </a:lnTo>
                  <a:lnTo>
                    <a:pt x="376" y="220"/>
                  </a:lnTo>
                </a:path>
              </a:pathLst>
            </a:custGeom>
            <a:noFill/>
            <a:ln w="25400" cap="rnd">
              <a:solidFill>
                <a:schemeClr val="accent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8" name="Line 1365">
              <a:extLst>
                <a:ext uri="{FF2B5EF4-FFF2-40B4-BE49-F238E27FC236}">
                  <a16:creationId xmlns:a16="http://schemas.microsoft.com/office/drawing/2014/main" xmlns="" id="{BB4FECED-F725-449F-A51B-A25E950B47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74227" y="4613897"/>
              <a:ext cx="803521" cy="0"/>
            </a:xfrm>
            <a:prstGeom prst="line">
              <a:avLst/>
            </a:prstGeom>
            <a:noFill/>
            <a:ln w="25400" cap="rnd">
              <a:solidFill>
                <a:schemeClr val="accent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91063E36-D039-445E-84DA-05DE5D8F0FB2}"/>
              </a:ext>
            </a:extLst>
          </p:cNvPr>
          <p:cNvSpPr txBox="1"/>
          <p:nvPr/>
        </p:nvSpPr>
        <p:spPr>
          <a:xfrm>
            <a:off x="6915254" y="1729902"/>
            <a:ext cx="4734443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ko-KR" sz="2000" dirty="0" err="1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ተልዕኮ</a:t>
            </a:r>
            <a:r>
              <a:rPr lang="en-US" altLang="ko-KR" sz="2000" dirty="0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Vision</a:t>
            </a:r>
          </a:p>
          <a:p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በ2030 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ዓ.ም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በቀጠናዉ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ተወዳዳሪ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የሆነ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የኮንስትራክሽን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ኢንዱስተሪ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እዉንሆኖ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ማየት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!</a:t>
            </a:r>
            <a:endParaRPr lang="en-US" sz="2000" dirty="0">
              <a:latin typeface="Power Geez Unicode1" pitchFamily="2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1D4793CE-052F-41B7-BE81-2020464E820B}"/>
              </a:ext>
            </a:extLst>
          </p:cNvPr>
          <p:cNvSpPr txBox="1"/>
          <p:nvPr/>
        </p:nvSpPr>
        <p:spPr>
          <a:xfrm>
            <a:off x="8027093" y="3861906"/>
            <a:ext cx="3622603" cy="330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ko-KR" sz="2000" dirty="0" err="1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መርሆች</a:t>
            </a:r>
            <a:r>
              <a:rPr lang="ko-KR" altLang="en-US" sz="2000" dirty="0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chemeClr val="accent3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Value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ተወዳዳሪነት</a:t>
            </a:r>
            <a:endParaRPr lang="en-US" sz="2000" b="1" dirty="0" smtClean="0"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ሙያዊ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ስነ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ምግባር</a:t>
            </a:r>
            <a:endParaRPr lang="en-US" sz="2000" b="1" dirty="0" smtClean="0"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የሕግ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የበላይነት</a:t>
            </a:r>
            <a:endParaRPr lang="en-US" sz="2000" b="1" dirty="0" smtClean="0"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ግልጸኝነትና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ተጠያቂነት</a:t>
            </a:r>
            <a:endParaRPr lang="en-US" sz="2000" b="1" dirty="0" smtClean="0"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የአካባቢ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የስራ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ላይ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ደህንነት</a:t>
            </a:r>
            <a:endParaRPr lang="en-US" sz="2000" b="1" dirty="0" smtClean="0"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ቴክኖሎጅ፣ጥራት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ቅንጅታዊ</a:t>
            </a:r>
            <a:r>
              <a:rPr lang="en-US" sz="2000" b="1" dirty="0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አሰራር</a:t>
            </a:r>
            <a:endParaRPr lang="en-US" sz="2000" b="1" dirty="0" smtClean="0"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sz="2000" b="1" dirty="0">
              <a:solidFill>
                <a:schemeClr val="accent3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60D47F09-612F-4442-BBBD-C671C6E542A7}"/>
              </a:ext>
            </a:extLst>
          </p:cNvPr>
          <p:cNvSpPr txBox="1"/>
          <p:nvPr/>
        </p:nvSpPr>
        <p:spPr>
          <a:xfrm>
            <a:off x="146106" y="3223270"/>
            <a:ext cx="3344124" cy="3154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ko-KR" sz="2000" dirty="0" err="1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ተልዕኮ</a:t>
            </a:r>
            <a:r>
              <a:rPr lang="en-US" altLang="ko-KR" sz="2000" dirty="0" smtClean="0">
                <a:solidFill>
                  <a:srgbClr val="7030A0"/>
                </a:solidFill>
                <a:latin typeface="Power Geez Unicode1" pitchFamily="2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chemeClr val="accent4"/>
                </a:solidFill>
                <a:latin typeface="Power Geez Unicode1" pitchFamily="2" charset="0"/>
                <a:ea typeface="Cambria" panose="02040503050406030204" pitchFamily="18" charset="0"/>
                <a:cs typeface="Arial" panose="020B0604020202020204" pitchFamily="34" charset="0"/>
              </a:rPr>
              <a:t>Mission</a:t>
            </a:r>
            <a:endParaRPr lang="en-US" sz="2000" b="1" dirty="0">
              <a:solidFill>
                <a:schemeClr val="accent4"/>
              </a:solidFill>
              <a:latin typeface="Power Geez Unicode1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የተቀናጀ፣ቀልጣፋና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ዉጤታማ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የአሰራር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ስርዓት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በመዘርጋት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ሥነ-ምግባር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የተላበሰ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እና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የስራ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ላይ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እና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የአካባቢ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ደህንነትን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ያስጠበቀ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፣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የኮንስትራክሽን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ኢንዱስትሪ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ለሀገራዊ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ኢኮኖሚ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እድገት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ከፍተኛ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ድርሻ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እንዲያበረክት</a:t>
            </a:r>
            <a:r>
              <a:rPr lang="en-US" sz="2000" dirty="0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ower Geez Unicode1" pitchFamily="2" charset="0"/>
                <a:ea typeface="Open Sans Light" panose="020B0306030504020204" pitchFamily="34" charset="0"/>
                <a:cs typeface="Arial" panose="020B0604020202020204" pitchFamily="34" charset="0"/>
              </a:rPr>
              <a:t>ማድረግ</a:t>
            </a:r>
            <a:endParaRPr lang="en-US" sz="2000" dirty="0">
              <a:latin typeface="Power Geez Unicode1" pitchFamily="2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06" y="59863"/>
            <a:ext cx="1706445" cy="129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/>
          <p:cNvSpPr/>
          <p:nvPr/>
        </p:nvSpPr>
        <p:spPr>
          <a:xfrm>
            <a:off x="7600210" y="95003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cxnSp>
        <p:nvCxnSpPr>
          <p:cNvPr id="86" name="Straight Connector 85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4528409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273768" y="466106"/>
            <a:ext cx="494892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  <a:latin typeface="Power Geez Unicode1" pitchFamily="2" charset="0"/>
                <a:cs typeface="Arial" pitchFamily="34" charset="0"/>
              </a:rPr>
              <a:t>              </a:t>
            </a:r>
            <a:r>
              <a:rPr lang="en-US" altLang="ko-KR" dirty="0" err="1" smtClean="0">
                <a:solidFill>
                  <a:srgbClr val="C00000"/>
                </a:solidFill>
                <a:latin typeface="Power Geez Unicode1" pitchFamily="2" charset="0"/>
                <a:cs typeface="Arial" pitchFamily="34" charset="0"/>
              </a:rPr>
              <a:t>ክፍል</a:t>
            </a:r>
            <a:r>
              <a:rPr lang="en-US" altLang="ko-KR" dirty="0" smtClean="0">
                <a:solidFill>
                  <a:srgbClr val="C00000"/>
                </a:solidFill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dirty="0">
                <a:solidFill>
                  <a:srgbClr val="C00000"/>
                </a:solidFill>
                <a:latin typeface="Power Geez Unicode1" pitchFamily="2" charset="0"/>
                <a:cs typeface="Arial" pitchFamily="34" charset="0"/>
              </a:rPr>
              <a:t>2፡ </a:t>
            </a:r>
            <a:endParaRPr lang="en-US" altLang="ko-KR" dirty="0" smtClean="0">
              <a:solidFill>
                <a:srgbClr val="C00000"/>
              </a:solidFill>
              <a:latin typeface="Power Geez Unicode1" pitchFamily="2" charset="0"/>
              <a:cs typeface="Arial" pitchFamily="34" charset="0"/>
            </a:endParaRPr>
          </a:p>
          <a:p>
            <a:r>
              <a:rPr lang="en-US" altLang="ko-KR" sz="2000" dirty="0" err="1" smtClean="0">
                <a:latin typeface="Power Geez Unicode1" pitchFamily="2" charset="0"/>
                <a:cs typeface="Arial" pitchFamily="34" charset="0"/>
              </a:rPr>
              <a:t>የፖሊሲዉ</a:t>
            </a:r>
            <a:r>
              <a:rPr lang="en-US" altLang="ko-KR" sz="2000" dirty="0" smtClean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dirty="0" err="1">
                <a:latin typeface="Power Geez Unicode1" pitchFamily="2" charset="0"/>
                <a:cs typeface="Arial" pitchFamily="34" charset="0"/>
              </a:rPr>
              <a:t>ራዕይ፣ተልዕኮ</a:t>
            </a:r>
            <a:r>
              <a:rPr lang="en-US" altLang="ko-KR" sz="2000" dirty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dirty="0" err="1">
                <a:latin typeface="Power Geez Unicode1" pitchFamily="2" charset="0"/>
                <a:cs typeface="Arial" pitchFamily="34" charset="0"/>
              </a:rPr>
              <a:t>እና</a:t>
            </a:r>
            <a:r>
              <a:rPr lang="en-US" altLang="ko-KR" sz="2000" dirty="0">
                <a:latin typeface="Power Geez Unicode1" pitchFamily="2" charset="0"/>
                <a:cs typeface="Arial" pitchFamily="34" charset="0"/>
              </a:rPr>
              <a:t> </a:t>
            </a:r>
            <a:r>
              <a:rPr lang="en-US" altLang="ko-KR" sz="2000" dirty="0" err="1">
                <a:latin typeface="Power Geez Unicode1" pitchFamily="2" charset="0"/>
                <a:cs typeface="Arial" pitchFamily="34" charset="0"/>
              </a:rPr>
              <a:t>መርሆች</a:t>
            </a:r>
            <a:endParaRPr lang="ko-KR" altLang="en-US" sz="2000" dirty="0">
              <a:latin typeface="Power Geez Unicode1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">
            <a:extLst>
              <a:ext uri="{FF2B5EF4-FFF2-40B4-BE49-F238E27FC236}">
                <a16:creationId xmlns:a16="http://schemas.microsoft.com/office/drawing/2014/main" xmlns="" id="{9FBCFCF7-4A03-4F14-971D-5C543E0E6A87}"/>
              </a:ext>
            </a:extLst>
          </p:cNvPr>
          <p:cNvGrpSpPr/>
          <p:nvPr/>
        </p:nvGrpSpPr>
        <p:grpSpPr>
          <a:xfrm flipH="1">
            <a:off x="846060" y="3704176"/>
            <a:ext cx="10499883" cy="436037"/>
            <a:chOff x="846058" y="3704174"/>
            <a:chExt cx="10499883" cy="436037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xmlns="" id="{FB536D89-D9D5-4EBD-AE56-1D7F42B5493A}"/>
                </a:ext>
              </a:extLst>
            </p:cNvPr>
            <p:cNvSpPr/>
            <p:nvPr/>
          </p:nvSpPr>
          <p:spPr>
            <a:xfrm flipH="1">
              <a:off x="9242821" y="3704174"/>
              <a:ext cx="2103120" cy="4360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xmlns="" id="{BA5E7135-6697-42BF-ACE8-C602D393CB42}"/>
                </a:ext>
              </a:extLst>
            </p:cNvPr>
            <p:cNvSpPr/>
            <p:nvPr/>
          </p:nvSpPr>
          <p:spPr>
            <a:xfrm>
              <a:off x="846058" y="3708250"/>
              <a:ext cx="2103120" cy="43196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03BE6ADA-54AF-4147-992E-68890F3BEA7B}"/>
                </a:ext>
              </a:extLst>
            </p:cNvPr>
            <p:cNvSpPr/>
            <p:nvPr/>
          </p:nvSpPr>
          <p:spPr>
            <a:xfrm flipH="1">
              <a:off x="7143631" y="3708250"/>
              <a:ext cx="2103120" cy="4319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02085D89-7C1E-4BB4-AA16-468119B998D5}"/>
                </a:ext>
              </a:extLst>
            </p:cNvPr>
            <p:cNvSpPr/>
            <p:nvPr/>
          </p:nvSpPr>
          <p:spPr>
            <a:xfrm flipH="1">
              <a:off x="5044440" y="3708250"/>
              <a:ext cx="2103120" cy="4319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6C68AF8-801A-4212-BC5A-85D1E9930C3B}"/>
                </a:ext>
              </a:extLst>
            </p:cNvPr>
            <p:cNvSpPr/>
            <p:nvPr/>
          </p:nvSpPr>
          <p:spPr>
            <a:xfrm flipH="1">
              <a:off x="2945249" y="3708250"/>
              <a:ext cx="2103120" cy="4319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2CD9E9A1-4111-4707-AD1F-D5D8E5CA24A9}"/>
              </a:ext>
            </a:extLst>
          </p:cNvPr>
          <p:cNvSpPr/>
          <p:nvPr/>
        </p:nvSpPr>
        <p:spPr>
          <a:xfrm>
            <a:off x="846060" y="3908476"/>
            <a:ext cx="10499883" cy="27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xmlns="" id="{3233FF03-74E0-4C03-91CE-BDC1A3616D06}"/>
              </a:ext>
            </a:extLst>
          </p:cNvPr>
          <p:cNvCxnSpPr>
            <a:cxnSpLocks/>
          </p:cNvCxnSpPr>
          <p:nvPr/>
        </p:nvCxnSpPr>
        <p:spPr>
          <a:xfrm>
            <a:off x="8212518" y="3257531"/>
            <a:ext cx="1" cy="548640"/>
          </a:xfrm>
          <a:prstGeom prst="line">
            <a:avLst/>
          </a:prstGeom>
          <a:ln w="3175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6">
            <a:extLst>
              <a:ext uri="{FF2B5EF4-FFF2-40B4-BE49-F238E27FC236}">
                <a16:creationId xmlns:a16="http://schemas.microsoft.com/office/drawing/2014/main" xmlns="" id="{52F2CA00-6323-4751-BBCA-86B483BB4C00}"/>
              </a:ext>
            </a:extLst>
          </p:cNvPr>
          <p:cNvCxnSpPr>
            <a:cxnSpLocks/>
          </p:cNvCxnSpPr>
          <p:nvPr/>
        </p:nvCxnSpPr>
        <p:spPr>
          <a:xfrm flipV="1">
            <a:off x="6113955" y="4036133"/>
            <a:ext cx="0" cy="548640"/>
          </a:xfrm>
          <a:prstGeom prst="line">
            <a:avLst/>
          </a:prstGeom>
          <a:ln w="3175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7">
            <a:extLst>
              <a:ext uri="{FF2B5EF4-FFF2-40B4-BE49-F238E27FC236}">
                <a16:creationId xmlns:a16="http://schemas.microsoft.com/office/drawing/2014/main" xmlns="" id="{47F30983-8C1A-44B5-8162-3F82D8C85443}"/>
              </a:ext>
            </a:extLst>
          </p:cNvPr>
          <p:cNvCxnSpPr>
            <a:cxnSpLocks/>
          </p:cNvCxnSpPr>
          <p:nvPr/>
        </p:nvCxnSpPr>
        <p:spPr>
          <a:xfrm>
            <a:off x="4008949" y="3257531"/>
            <a:ext cx="6447" cy="548640"/>
          </a:xfrm>
          <a:prstGeom prst="line">
            <a:avLst/>
          </a:prstGeom>
          <a:ln w="3175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8">
            <a:extLst>
              <a:ext uri="{FF2B5EF4-FFF2-40B4-BE49-F238E27FC236}">
                <a16:creationId xmlns:a16="http://schemas.microsoft.com/office/drawing/2014/main" xmlns="" id="{BEB8DA4F-7084-4927-B8BE-1D9C93EA6965}"/>
              </a:ext>
            </a:extLst>
          </p:cNvPr>
          <p:cNvCxnSpPr>
            <a:cxnSpLocks/>
          </p:cNvCxnSpPr>
          <p:nvPr/>
        </p:nvCxnSpPr>
        <p:spPr>
          <a:xfrm flipV="1">
            <a:off x="1910389" y="4036133"/>
            <a:ext cx="1" cy="548640"/>
          </a:xfrm>
          <a:prstGeom prst="line">
            <a:avLst/>
          </a:prstGeom>
          <a:ln w="3175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9">
            <a:extLst>
              <a:ext uri="{FF2B5EF4-FFF2-40B4-BE49-F238E27FC236}">
                <a16:creationId xmlns:a16="http://schemas.microsoft.com/office/drawing/2014/main" xmlns="" id="{92A65B4A-9C4C-4752-9A11-F2494554C2FF}"/>
              </a:ext>
            </a:extLst>
          </p:cNvPr>
          <p:cNvCxnSpPr>
            <a:cxnSpLocks/>
          </p:cNvCxnSpPr>
          <p:nvPr/>
        </p:nvCxnSpPr>
        <p:spPr>
          <a:xfrm flipV="1">
            <a:off x="10311080" y="4036133"/>
            <a:ext cx="1" cy="548640"/>
          </a:xfrm>
          <a:prstGeom prst="line">
            <a:avLst/>
          </a:prstGeom>
          <a:ln w="3175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4">
            <a:extLst>
              <a:ext uri="{FF2B5EF4-FFF2-40B4-BE49-F238E27FC236}">
                <a16:creationId xmlns:a16="http://schemas.microsoft.com/office/drawing/2014/main" xmlns="" id="{6656BD73-A6BC-4169-B9A4-6E6B3FF7E32E}"/>
              </a:ext>
            </a:extLst>
          </p:cNvPr>
          <p:cNvSpPr>
            <a:spLocks noChangeAspect="1"/>
          </p:cNvSpPr>
          <p:nvPr/>
        </p:nvSpPr>
        <p:spPr>
          <a:xfrm>
            <a:off x="10190813" y="3808251"/>
            <a:ext cx="228600" cy="22860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xmlns="" id="{E14BC5A6-99BE-49AC-95EF-7F463BE1182B}"/>
              </a:ext>
            </a:extLst>
          </p:cNvPr>
          <p:cNvSpPr>
            <a:spLocks noChangeAspect="1"/>
          </p:cNvSpPr>
          <p:nvPr/>
        </p:nvSpPr>
        <p:spPr>
          <a:xfrm flipH="1">
            <a:off x="1794051" y="3808251"/>
            <a:ext cx="228600" cy="2286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xmlns="" id="{CD987663-D81D-4B52-9C2A-B5BDE95A0C25}"/>
              </a:ext>
            </a:extLst>
          </p:cNvPr>
          <p:cNvSpPr>
            <a:spLocks noChangeAspect="1"/>
          </p:cNvSpPr>
          <p:nvPr/>
        </p:nvSpPr>
        <p:spPr>
          <a:xfrm flipH="1">
            <a:off x="3893240" y="3808251"/>
            <a:ext cx="228600" cy="2286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xmlns="" id="{3B6FB834-D20F-45F1-8A07-1846964BB05C}"/>
              </a:ext>
            </a:extLst>
          </p:cNvPr>
          <p:cNvSpPr>
            <a:spLocks noChangeAspect="1"/>
          </p:cNvSpPr>
          <p:nvPr/>
        </p:nvSpPr>
        <p:spPr>
          <a:xfrm flipH="1">
            <a:off x="5992431" y="3808251"/>
            <a:ext cx="228600" cy="2286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1">
            <a:extLst>
              <a:ext uri="{FF2B5EF4-FFF2-40B4-BE49-F238E27FC236}">
                <a16:creationId xmlns:a16="http://schemas.microsoft.com/office/drawing/2014/main" xmlns="" id="{C8E6D5DD-A4DC-4482-A1C4-94D7570C32F9}"/>
              </a:ext>
            </a:extLst>
          </p:cNvPr>
          <p:cNvSpPr>
            <a:spLocks noChangeAspect="1"/>
          </p:cNvSpPr>
          <p:nvPr/>
        </p:nvSpPr>
        <p:spPr>
          <a:xfrm flipH="1">
            <a:off x="8091623" y="3808251"/>
            <a:ext cx="228600" cy="2286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xmlns="" id="{C3B796D2-049F-4495-975E-296BB50E6C30}"/>
              </a:ext>
            </a:extLst>
          </p:cNvPr>
          <p:cNvSpPr/>
          <p:nvPr/>
        </p:nvSpPr>
        <p:spPr>
          <a:xfrm flipH="1">
            <a:off x="1761559" y="3141502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xmlns="" id="{419F5262-752B-409A-9131-0009B1C988E1}"/>
              </a:ext>
            </a:extLst>
          </p:cNvPr>
          <p:cNvSpPr/>
          <p:nvPr/>
        </p:nvSpPr>
        <p:spPr>
          <a:xfrm>
            <a:off x="5892851" y="3116624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xmlns="" id="{A62015FA-F4F2-4060-B260-07658A54AF83}"/>
              </a:ext>
            </a:extLst>
          </p:cNvPr>
          <p:cNvSpPr/>
          <p:nvPr/>
        </p:nvSpPr>
        <p:spPr>
          <a:xfrm>
            <a:off x="10089971" y="3122791"/>
            <a:ext cx="442215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25">
            <a:extLst>
              <a:ext uri="{FF2B5EF4-FFF2-40B4-BE49-F238E27FC236}">
                <a16:creationId xmlns:a16="http://schemas.microsoft.com/office/drawing/2014/main" xmlns="" id="{17E5AACF-CB7A-4504-8176-16110C468E61}"/>
              </a:ext>
            </a:extLst>
          </p:cNvPr>
          <p:cNvSpPr/>
          <p:nvPr/>
        </p:nvSpPr>
        <p:spPr>
          <a:xfrm>
            <a:off x="3845438" y="432234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32">
            <a:extLst>
              <a:ext uri="{FF2B5EF4-FFF2-40B4-BE49-F238E27FC236}">
                <a16:creationId xmlns:a16="http://schemas.microsoft.com/office/drawing/2014/main" xmlns="" id="{CA775F31-AFAC-4F3A-A73A-CA0344370446}"/>
              </a:ext>
            </a:extLst>
          </p:cNvPr>
          <p:cNvSpPr/>
          <p:nvPr/>
        </p:nvSpPr>
        <p:spPr>
          <a:xfrm>
            <a:off x="8019454" y="4370887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565F825-B9A6-42B9-BFE3-541F37D232F9}"/>
              </a:ext>
            </a:extLst>
          </p:cNvPr>
          <p:cNvSpPr txBox="1"/>
          <p:nvPr/>
        </p:nvSpPr>
        <p:spPr>
          <a:xfrm>
            <a:off x="108346" y="4699452"/>
            <a:ext cx="360408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 err="1">
                <a:latin typeface="Power Geez Unicode1" pitchFamily="2" charset="0"/>
              </a:rPr>
              <a:t>ዘርፉ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የሚራበት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የኮስትራክሽን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ኢንዱስትሪ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አዋጅ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 smtClean="0">
                <a:latin typeface="Power Geez Unicode1" pitchFamily="2" charset="0"/>
              </a:rPr>
              <a:t>እና</a:t>
            </a:r>
            <a:r>
              <a:rPr lang="en-US" sz="2000" dirty="0" smtClean="0">
                <a:latin typeface="Power Geez Unicode1" pitchFamily="2" charset="0"/>
              </a:rPr>
              <a:t> </a:t>
            </a:r>
            <a:r>
              <a:rPr lang="en-US" sz="2000" dirty="0" err="1" smtClean="0">
                <a:latin typeface="Power Geez Unicode1" pitchFamily="2" charset="0"/>
              </a:rPr>
              <a:t>ሌሎች</a:t>
            </a:r>
            <a:r>
              <a:rPr lang="en-US" sz="2000" dirty="0" smtClean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አስፈላጊ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የህግ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ማዕቀፎች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እስካሁን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ድረስ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ያልተዘጋጁ</a:t>
            </a:r>
            <a:r>
              <a:rPr lang="en-US" sz="2000" dirty="0">
                <a:latin typeface="Power Geez Unicode1" pitchFamily="2" charset="0"/>
              </a:rPr>
              <a:t> </a:t>
            </a:r>
            <a:r>
              <a:rPr lang="en-US" sz="2000" dirty="0" err="1">
                <a:latin typeface="Power Geez Unicode1" pitchFamily="2" charset="0"/>
              </a:rPr>
              <a:t>መሆኑ</a:t>
            </a:r>
            <a:r>
              <a:rPr lang="en-US" sz="2000" dirty="0">
                <a:latin typeface="Power Geez Unicode1" pitchFamily="2" charset="0"/>
              </a:rPr>
              <a:t>፣</a:t>
            </a:r>
            <a:br>
              <a:rPr lang="en-US" sz="2000" dirty="0">
                <a:latin typeface="Power Geez Unicode1" pitchFamily="2" charset="0"/>
              </a:rPr>
            </a:br>
            <a:endParaRPr lang="en-US" sz="2000" dirty="0">
              <a:latin typeface="Power Geez Unicode1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6ED8978-8496-47C6-847E-D1BF4C4C7020}"/>
              </a:ext>
            </a:extLst>
          </p:cNvPr>
          <p:cNvSpPr txBox="1"/>
          <p:nvPr/>
        </p:nvSpPr>
        <p:spPr>
          <a:xfrm>
            <a:off x="2220686" y="1785806"/>
            <a:ext cx="35050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Power Geez Unicode1" pitchFamily="2" charset="0"/>
              </a:rPr>
              <a:t>ትላልቅ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የመሰረተ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ልማት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ግንባታዎችን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ለማሰፈጸም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የሚችል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አቅም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በሚጠበቀው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ደረጃ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ያልተገነባ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መሆኑ</a:t>
            </a:r>
            <a:r>
              <a:rPr lang="en-US" dirty="0">
                <a:latin typeface="Power Geez Unicode1" pitchFamily="2" charset="0"/>
              </a:rPr>
              <a:t>፣</a:t>
            </a:r>
            <a:br>
              <a:rPr lang="en-US" dirty="0">
                <a:latin typeface="Power Geez Unicode1" pitchFamily="2" charset="0"/>
              </a:rPr>
            </a:b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. 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F6FA12D-DD62-4C55-AFB5-131798A867D7}"/>
              </a:ext>
            </a:extLst>
          </p:cNvPr>
          <p:cNvSpPr txBox="1"/>
          <p:nvPr/>
        </p:nvSpPr>
        <p:spPr>
          <a:xfrm>
            <a:off x="4785755" y="5018207"/>
            <a:ext cx="30617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Power Geez Unicode1" pitchFamily="2" charset="0"/>
              </a:rPr>
              <a:t>በኮንስትራክሽን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ኢንዱስትሪ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ውሰጥ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ለሚታዩ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ችግሮች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መፍቻ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ፕሮግራም</a:t>
            </a:r>
            <a:r>
              <a:rPr lang="en-US" dirty="0">
                <a:latin typeface="Power Geez Unicode1" pitchFamily="2" charset="0"/>
              </a:rPr>
              <a:t>፣ </a:t>
            </a:r>
            <a:r>
              <a:rPr lang="en-US" dirty="0" err="1" smtClean="0">
                <a:latin typeface="Power Geez Unicode1" pitchFamily="2" charset="0"/>
              </a:rPr>
              <a:t>ንኡስ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ፕሮግራም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እና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ፕሮጀክት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ያልተቀረፀላቸው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መሆኑ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58A1F52-C94D-4CCE-B7EC-BBBD393D37FF}"/>
              </a:ext>
            </a:extLst>
          </p:cNvPr>
          <p:cNvSpPr txBox="1"/>
          <p:nvPr/>
        </p:nvSpPr>
        <p:spPr>
          <a:xfrm>
            <a:off x="6826975" y="1824436"/>
            <a:ext cx="307704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dirty="0" err="1">
                <a:latin typeface="Power Geez Unicode1" pitchFamily="2" charset="0"/>
              </a:rPr>
              <a:t>የፕሮጀክት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ማኔጅሜንት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አቅም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በበቂ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ደረጃ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አለመገንባቱ</a:t>
            </a:r>
            <a:r>
              <a:rPr lang="en-US" dirty="0" smtClean="0">
                <a:latin typeface="Power Geez Unicode1" pitchFamily="2" charset="0"/>
              </a:rPr>
              <a:t>፣ (</a:t>
            </a:r>
            <a:r>
              <a:rPr lang="en-US" dirty="0" err="1">
                <a:latin typeface="Power Geez Unicode1" pitchFamily="2" charset="0"/>
              </a:rPr>
              <a:t>ወጪ</a:t>
            </a:r>
            <a:r>
              <a:rPr lang="en-US" dirty="0">
                <a:latin typeface="Power Geez Unicode1" pitchFamily="2" charset="0"/>
              </a:rPr>
              <a:t>፣ </a:t>
            </a:r>
            <a:r>
              <a:rPr lang="en-US" dirty="0" err="1">
                <a:latin typeface="Power Geez Unicode1" pitchFamily="2" charset="0"/>
              </a:rPr>
              <a:t>የጥራት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ደረጃ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እና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ጊዜን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ከማሳካት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አኳያ</a:t>
            </a:r>
            <a:r>
              <a:rPr lang="en-US" dirty="0">
                <a:latin typeface="Power Geez Unicode1" pitchFamily="2" charset="0"/>
              </a:rPr>
              <a:t>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06437CA-090F-4024-9184-0A7F85F5E60C}"/>
              </a:ext>
            </a:extLst>
          </p:cNvPr>
          <p:cNvSpPr txBox="1"/>
          <p:nvPr/>
        </p:nvSpPr>
        <p:spPr>
          <a:xfrm>
            <a:off x="8668987" y="5018207"/>
            <a:ext cx="3336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Power Geez Unicode1" pitchFamily="2" charset="0"/>
              </a:rPr>
              <a:t>የሀገር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ውስጥ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ሥራ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ተቋራጮች</a:t>
            </a:r>
            <a:r>
              <a:rPr lang="en-US" dirty="0">
                <a:latin typeface="Power Geez Unicode1" pitchFamily="2" charset="0"/>
              </a:rPr>
              <a:t>፣ </a:t>
            </a:r>
            <a:r>
              <a:rPr lang="en-US" dirty="0" err="1" smtClean="0">
                <a:latin typeface="Power Geez Unicode1" pitchFamily="2" charset="0"/>
              </a:rPr>
              <a:t>አማካሪዎች፣የኮንስትራክሽን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ባለሙያዎች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በብዛት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የተፈጠሩ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ቢሆንም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አቅቸው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በሚፈለገው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መጠን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አለመገንባቱ</a:t>
            </a:r>
            <a:r>
              <a:rPr lang="en-US" dirty="0">
                <a:latin typeface="Power Geez Unicode1" pitchFamily="2" charset="0"/>
              </a:rPr>
              <a:t>፣</a:t>
            </a:r>
          </a:p>
        </p:txBody>
      </p:sp>
      <p:sp>
        <p:nvSpPr>
          <p:cNvPr id="40" name="Oval 39"/>
          <p:cNvSpPr/>
          <p:nvPr/>
        </p:nvSpPr>
        <p:spPr>
          <a:xfrm>
            <a:off x="0" y="1151907"/>
            <a:ext cx="1761559" cy="1591280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የነባሩ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ፖሊሲ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ዋና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ዋና</a:t>
            </a:r>
            <a:r>
              <a:rPr lang="en-US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ower Geez Unicode1" pitchFamily="2" charset="0"/>
              </a:rPr>
              <a:t>ክፍቶች</a:t>
            </a:r>
            <a:endParaRPr lang="en-US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pic>
        <p:nvPicPr>
          <p:cNvPr id="41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543792" cy="10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7778341" y="296883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መሰረተ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ልማት</a:t>
            </a:r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bg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bg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bg1"/>
              </a:solidFill>
              <a:latin typeface="Power Geez Unicode1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085" y="2763501"/>
            <a:ext cx="4243388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7600210" y="95003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500643" y="467095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0">
            <a:extLst>
              <a:ext uri="{FF2B5EF4-FFF2-40B4-BE49-F238E27FC236}">
                <a16:creationId xmlns:a16="http://schemas.microsoft.com/office/drawing/2014/main" xmlns="" id="{B506C4BE-E135-4EBE-B070-1C067748120C}"/>
              </a:ext>
            </a:extLst>
          </p:cNvPr>
          <p:cNvGrpSpPr/>
          <p:nvPr/>
        </p:nvGrpSpPr>
        <p:grpSpPr>
          <a:xfrm>
            <a:off x="1036690" y="2285864"/>
            <a:ext cx="3344812" cy="3344810"/>
            <a:chOff x="57821" y="1441240"/>
            <a:chExt cx="4262520" cy="4262520"/>
          </a:xfrm>
        </p:grpSpPr>
        <p:grpSp>
          <p:nvGrpSpPr>
            <p:cNvPr id="115" name="Group 16">
              <a:extLst>
                <a:ext uri="{FF2B5EF4-FFF2-40B4-BE49-F238E27FC236}">
                  <a16:creationId xmlns:a16="http://schemas.microsoft.com/office/drawing/2014/main" xmlns="" id="{BA48C279-09BA-4A77-BE82-F022A19C86C4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21" name="Block Arc 49">
                <a:extLst>
                  <a:ext uri="{FF2B5EF4-FFF2-40B4-BE49-F238E27FC236}">
                    <a16:creationId xmlns:a16="http://schemas.microsoft.com/office/drawing/2014/main" xmlns="" id="{237B78BD-C18C-48E8-9AAB-1E65A36D4F81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Block Arc 50">
                <a:extLst>
                  <a:ext uri="{FF2B5EF4-FFF2-40B4-BE49-F238E27FC236}">
                    <a16:creationId xmlns:a16="http://schemas.microsoft.com/office/drawing/2014/main" xmlns="" id="{88316768-1DC6-42E2-9473-5AD5F7E42207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Block Arc 51">
                <a:extLst>
                  <a:ext uri="{FF2B5EF4-FFF2-40B4-BE49-F238E27FC236}">
                    <a16:creationId xmlns:a16="http://schemas.microsoft.com/office/drawing/2014/main" xmlns="" id="{9A360C84-CFCB-4FFE-9BB7-F44C9F043054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Block Arc 52">
                <a:extLst>
                  <a:ext uri="{FF2B5EF4-FFF2-40B4-BE49-F238E27FC236}">
                    <a16:creationId xmlns:a16="http://schemas.microsoft.com/office/drawing/2014/main" xmlns="" id="{CB697618-3108-4D3A-B9D1-93AFEEBBDE42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6" name="Oval 18">
              <a:extLst>
                <a:ext uri="{FF2B5EF4-FFF2-40B4-BE49-F238E27FC236}">
                  <a16:creationId xmlns:a16="http://schemas.microsoft.com/office/drawing/2014/main" xmlns="" id="{2D913281-6A9A-4CED-B4E2-0BCD5FB94F04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7" name="Oval 19">
              <a:extLst>
                <a:ext uri="{FF2B5EF4-FFF2-40B4-BE49-F238E27FC236}">
                  <a16:creationId xmlns:a16="http://schemas.microsoft.com/office/drawing/2014/main" xmlns="" id="{2C714F64-9D49-452B-B4AD-B1A38E26920A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8" name="Oval 20">
              <a:extLst>
                <a:ext uri="{FF2B5EF4-FFF2-40B4-BE49-F238E27FC236}">
                  <a16:creationId xmlns:a16="http://schemas.microsoft.com/office/drawing/2014/main" xmlns="" id="{603B8222-F696-40B1-9E8C-33FEF257D448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9" name="Oval 21">
              <a:extLst>
                <a:ext uri="{FF2B5EF4-FFF2-40B4-BE49-F238E27FC236}">
                  <a16:creationId xmlns:a16="http://schemas.microsoft.com/office/drawing/2014/main" xmlns="" id="{0B41D5B2-99E8-4FD8-9E19-0295533F4E0C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0" name="Oval 22">
              <a:extLst>
                <a:ext uri="{FF2B5EF4-FFF2-40B4-BE49-F238E27FC236}">
                  <a16:creationId xmlns:a16="http://schemas.microsoft.com/office/drawing/2014/main" xmlns="" id="{73CDD7EA-192C-4FCC-A73B-52B1FB168CEF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xmlns="" id="{9B5BF86B-934A-4C6E-8E3D-08CEE67BAA0F}"/>
              </a:ext>
            </a:extLst>
          </p:cNvPr>
          <p:cNvSpPr/>
          <p:nvPr/>
        </p:nvSpPr>
        <p:spPr>
          <a:xfrm>
            <a:off x="1441419" y="2687746"/>
            <a:ext cx="2535348" cy="2541046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6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6B2F567B-A764-4C86-A0EE-14611580542E}"/>
              </a:ext>
            </a:extLst>
          </p:cNvPr>
          <p:cNvSpPr txBox="1"/>
          <p:nvPr/>
        </p:nvSpPr>
        <p:spPr>
          <a:xfrm>
            <a:off x="2114400" y="3502210"/>
            <a:ext cx="13939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err="1" smtClean="0">
                <a:latin typeface="Power Geez Unicode1" pitchFamily="2" charset="0"/>
              </a:rPr>
              <a:t>የፖሊሲ</a:t>
            </a:r>
            <a:r>
              <a:rPr lang="en-US" altLang="ko-KR" sz="2000" b="1" dirty="0" smtClean="0">
                <a:latin typeface="Power Geez Unicode1" pitchFamily="2" charset="0"/>
              </a:rPr>
              <a:t> </a:t>
            </a:r>
            <a:r>
              <a:rPr lang="en-US" altLang="ko-KR" sz="2000" b="1" dirty="0" err="1" smtClean="0">
                <a:latin typeface="Power Geez Unicode1" pitchFamily="2" charset="0"/>
              </a:rPr>
              <a:t>ዋና</a:t>
            </a:r>
            <a:r>
              <a:rPr lang="en-US" altLang="ko-KR" sz="2000" b="1" dirty="0" smtClean="0">
                <a:latin typeface="Power Geez Unicode1" pitchFamily="2" charset="0"/>
              </a:rPr>
              <a:t> </a:t>
            </a:r>
            <a:r>
              <a:rPr lang="en-US" altLang="ko-KR" sz="2000" b="1" dirty="0" err="1" smtClean="0">
                <a:latin typeface="Power Geez Unicode1" pitchFamily="2" charset="0"/>
              </a:rPr>
              <a:t>ዋና</a:t>
            </a:r>
            <a:r>
              <a:rPr lang="en-US" altLang="ko-KR" sz="2000" b="1" dirty="0" smtClean="0">
                <a:latin typeface="Power Geez Unicode1" pitchFamily="2" charset="0"/>
              </a:rPr>
              <a:t> </a:t>
            </a:r>
            <a:r>
              <a:rPr lang="en-US" altLang="ko-KR" sz="2000" b="1" dirty="0" err="1" smtClean="0">
                <a:latin typeface="Power Geez Unicode1" pitchFamily="2" charset="0"/>
              </a:rPr>
              <a:t>ጉዳዮች</a:t>
            </a:r>
            <a:r>
              <a:rPr lang="en-US" altLang="ko-KR" sz="2000" b="1" dirty="0" smtClean="0">
                <a:latin typeface="Power Geez Unicode1" pitchFamily="2" charset="0"/>
              </a:rPr>
              <a:t> </a:t>
            </a:r>
            <a:endParaRPr lang="en-US" altLang="ko-KR" sz="2000" b="1" dirty="0">
              <a:latin typeface="Power Geez Unicode1" pitchFamily="2" charset="0"/>
            </a:endParaRPr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xmlns="" id="{BC45821B-2CC1-4276-AF95-2060CF02B7D8}"/>
              </a:ext>
            </a:extLst>
          </p:cNvPr>
          <p:cNvSpPr/>
          <p:nvPr/>
        </p:nvSpPr>
        <p:spPr>
          <a:xfrm>
            <a:off x="1036689" y="1151906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xmlns="" id="{D924BC48-86FF-41F4-B9D4-F9EFD44DB9E6}"/>
              </a:ext>
            </a:extLst>
          </p:cNvPr>
          <p:cNvSpPr/>
          <p:nvPr/>
        </p:nvSpPr>
        <p:spPr>
          <a:xfrm>
            <a:off x="5370841" y="2673543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9" name="자유형: 도형 128">
            <a:extLst>
              <a:ext uri="{FF2B5EF4-FFF2-40B4-BE49-F238E27FC236}">
                <a16:creationId xmlns:a16="http://schemas.microsoft.com/office/drawing/2014/main" xmlns="" id="{61CDE712-9FA7-4995-97AC-EA9AAEF42604}"/>
              </a:ext>
            </a:extLst>
          </p:cNvPr>
          <p:cNvSpPr/>
          <p:nvPr/>
        </p:nvSpPr>
        <p:spPr>
          <a:xfrm>
            <a:off x="5370841" y="3975709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xmlns="" id="{9D0551CF-8663-45E1-84EC-65546A1C8809}"/>
              </a:ext>
            </a:extLst>
          </p:cNvPr>
          <p:cNvSpPr/>
          <p:nvPr/>
        </p:nvSpPr>
        <p:spPr>
          <a:xfrm>
            <a:off x="4239404" y="5115955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1" name="Freeform 98">
            <a:extLst>
              <a:ext uri="{FF2B5EF4-FFF2-40B4-BE49-F238E27FC236}">
                <a16:creationId xmlns:a16="http://schemas.microsoft.com/office/drawing/2014/main" xmlns="" id="{C5F689DE-9D9A-49A2-AE67-9C312ABE89B7}"/>
              </a:ext>
            </a:extLst>
          </p:cNvPr>
          <p:cNvSpPr/>
          <p:nvPr/>
        </p:nvSpPr>
        <p:spPr>
          <a:xfrm>
            <a:off x="3137031" y="186208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2" name="Freeform 98">
            <a:extLst>
              <a:ext uri="{FF2B5EF4-FFF2-40B4-BE49-F238E27FC236}">
                <a16:creationId xmlns:a16="http://schemas.microsoft.com/office/drawing/2014/main" xmlns="" id="{78EA3250-A953-4F11-A03D-D97FA78FCB03}"/>
              </a:ext>
            </a:extLst>
          </p:cNvPr>
          <p:cNvSpPr/>
          <p:nvPr/>
        </p:nvSpPr>
        <p:spPr>
          <a:xfrm rot="7136442" flipV="1">
            <a:off x="2007558" y="5814995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3" name="Freeform 98">
            <a:extLst>
              <a:ext uri="{FF2B5EF4-FFF2-40B4-BE49-F238E27FC236}">
                <a16:creationId xmlns:a16="http://schemas.microsoft.com/office/drawing/2014/main" xmlns="" id="{5F6B2A63-657E-4864-867A-B543FB4FC1C2}"/>
              </a:ext>
            </a:extLst>
          </p:cNvPr>
          <p:cNvSpPr/>
          <p:nvPr/>
        </p:nvSpPr>
        <p:spPr>
          <a:xfrm>
            <a:off x="4313792" y="312665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4" name="Freeform 98">
            <a:extLst>
              <a:ext uri="{FF2B5EF4-FFF2-40B4-BE49-F238E27FC236}">
                <a16:creationId xmlns:a16="http://schemas.microsoft.com/office/drawing/2014/main" xmlns="" id="{BFB8B590-DC56-4128-9C9A-24F400DAD5AB}"/>
              </a:ext>
            </a:extLst>
          </p:cNvPr>
          <p:cNvSpPr/>
          <p:nvPr/>
        </p:nvSpPr>
        <p:spPr>
          <a:xfrm flipV="1">
            <a:off x="4313792" y="442137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9" name="Group 8">
            <a:extLst>
              <a:ext uri="{FF2B5EF4-FFF2-40B4-BE49-F238E27FC236}">
                <a16:creationId xmlns:a16="http://schemas.microsoft.com/office/drawing/2014/main" xmlns="" id="{D6DF2FF8-636C-4279-AF6D-247780E2E484}"/>
              </a:ext>
            </a:extLst>
          </p:cNvPr>
          <p:cNvGrpSpPr/>
          <p:nvPr/>
        </p:nvGrpSpPr>
        <p:grpSpPr>
          <a:xfrm>
            <a:off x="4667300" y="1566898"/>
            <a:ext cx="5822674" cy="895681"/>
            <a:chOff x="4609712" y="1855219"/>
            <a:chExt cx="3562687" cy="895681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xmlns="" id="{965EB433-9560-407A-88EA-AC54789BFC1E}"/>
                </a:ext>
              </a:extLst>
            </p:cNvPr>
            <p:cNvSpPr txBox="1"/>
            <p:nvPr/>
          </p:nvSpPr>
          <p:spPr>
            <a:xfrm>
              <a:off x="4609712" y="2443123"/>
              <a:ext cx="4124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solidFill>
                    <a:srgbClr val="0070C0"/>
                  </a:solidFill>
                  <a:latin typeface="Power Geez Unicode1" pitchFamily="2" charset="0"/>
                </a:rPr>
                <a:t>ግብ</a:t>
              </a:r>
              <a:r>
                <a:rPr lang="en-US" altLang="ko-KR" sz="1400" b="1" dirty="0">
                  <a:solidFill>
                    <a:srgbClr val="0070C0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smtClean="0">
                  <a:solidFill>
                    <a:srgbClr val="0070C0"/>
                  </a:solidFill>
                  <a:latin typeface="Power Geez Unicode1" pitchFamily="2" charset="0"/>
                </a:rPr>
                <a:t>2</a:t>
              </a:r>
              <a:endParaRPr lang="ko-KR" altLang="en-US" sz="1400" b="1" dirty="0">
                <a:solidFill>
                  <a:srgbClr val="0070C0"/>
                </a:solidFill>
                <a:latin typeface="Power Geez Unicode1" pitchFamily="2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xmlns="" id="{737096CC-055E-4A8A-A0D1-85DD857D7278}"/>
                </a:ext>
              </a:extLst>
            </p:cNvPr>
            <p:cNvSpPr txBox="1"/>
            <p:nvPr/>
          </p:nvSpPr>
          <p:spPr>
            <a:xfrm>
              <a:off x="5247689" y="1855219"/>
              <a:ext cx="2924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የኮንስትራክሸን</a:t>
              </a:r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ኢንዱስትሪ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ግብዓት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ፋይናንስ</a:t>
              </a:r>
              <a:endPara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  <a:cs typeface="Arial" pitchFamily="34" charset="0"/>
              </a:endParaRPr>
            </a:p>
          </p:txBody>
        </p:sp>
      </p:grpSp>
      <p:grpSp>
        <p:nvGrpSpPr>
          <p:cNvPr id="142" name="Group 8">
            <a:extLst>
              <a:ext uri="{FF2B5EF4-FFF2-40B4-BE49-F238E27FC236}">
                <a16:creationId xmlns:a16="http://schemas.microsoft.com/office/drawing/2014/main" xmlns="" id="{195CDE87-783E-4842-AF84-9CD52C6D4422}"/>
              </a:ext>
            </a:extLst>
          </p:cNvPr>
          <p:cNvGrpSpPr/>
          <p:nvPr/>
        </p:nvGrpSpPr>
        <p:grpSpPr>
          <a:xfrm>
            <a:off x="5634998" y="3069755"/>
            <a:ext cx="5995025" cy="830997"/>
            <a:chOff x="4504257" y="1906960"/>
            <a:chExt cx="3668143" cy="830997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88A2D2AA-5575-4461-B394-D0C714BA6DBE}"/>
                </a:ext>
              </a:extLst>
            </p:cNvPr>
            <p:cNvSpPr txBox="1"/>
            <p:nvPr/>
          </p:nvSpPr>
          <p:spPr>
            <a:xfrm>
              <a:off x="4504257" y="1963856"/>
              <a:ext cx="29247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 err="1">
                  <a:latin typeface="Power Geez Unicode1" pitchFamily="2" charset="0"/>
                </a:rPr>
                <a:t>ግብ</a:t>
              </a:r>
              <a:r>
                <a:rPr lang="en-US" altLang="ko-KR" sz="1600" b="1" dirty="0">
                  <a:latin typeface="Power Geez Unicode1" pitchFamily="2" charset="0"/>
                </a:rPr>
                <a:t> </a:t>
              </a:r>
              <a:r>
                <a:rPr lang="en-US" altLang="ko-KR" sz="1600" b="1" dirty="0" smtClean="0">
                  <a:latin typeface="Power Geez Unicode1" pitchFamily="2" charset="0"/>
                </a:rPr>
                <a:t>3</a:t>
              </a:r>
              <a:endParaRPr lang="ko-KR" altLang="en-US" sz="1600" b="1" dirty="0">
                <a:latin typeface="Power Geez Unicode1" pitchFamily="2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3163601D-364A-49FF-92F8-DC86571E1FB3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የኮንስትራክሸን</a:t>
              </a:r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ኢንዱስትሪ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ሥነ-ምግባር</a:t>
              </a:r>
              <a:endPara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8">
            <a:extLst>
              <a:ext uri="{FF2B5EF4-FFF2-40B4-BE49-F238E27FC236}">
                <a16:creationId xmlns:a16="http://schemas.microsoft.com/office/drawing/2014/main" xmlns="" id="{B62B9F81-354C-411D-A5A4-999A15818106}"/>
              </a:ext>
            </a:extLst>
          </p:cNvPr>
          <p:cNvGrpSpPr/>
          <p:nvPr/>
        </p:nvGrpSpPr>
        <p:grpSpPr>
          <a:xfrm>
            <a:off x="5634998" y="4371924"/>
            <a:ext cx="5995028" cy="830997"/>
            <a:chOff x="4504256" y="1906960"/>
            <a:chExt cx="3668144" cy="830997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xmlns="" id="{FAFC2782-C276-44CC-809E-74C5F9C0EC67}"/>
                </a:ext>
              </a:extLst>
            </p:cNvPr>
            <p:cNvSpPr txBox="1"/>
            <p:nvPr/>
          </p:nvSpPr>
          <p:spPr>
            <a:xfrm>
              <a:off x="4504256" y="1919828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latin typeface="Power Geez Unicode1" pitchFamily="2" charset="0"/>
                </a:rPr>
                <a:t>ግብ</a:t>
              </a:r>
              <a:r>
                <a:rPr lang="en-US" altLang="ko-KR" sz="1400" b="1" dirty="0">
                  <a:latin typeface="Power Geez Unicode1" pitchFamily="2" charset="0"/>
                </a:rPr>
                <a:t> </a:t>
              </a:r>
              <a:r>
                <a:rPr lang="en-US" altLang="ko-KR" sz="1400" b="1" dirty="0" smtClean="0">
                  <a:latin typeface="Power Geez Unicode1" pitchFamily="2" charset="0"/>
                </a:rPr>
                <a:t>4</a:t>
              </a:r>
              <a:endParaRPr lang="ko-KR" altLang="en-US" sz="1400" b="1" dirty="0">
                <a:latin typeface="Power Geez Unicode1" pitchFamily="2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1DF44F1E-CFBC-4377-948B-2EAAABA6430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የኮንስትራክሸን</a:t>
              </a:r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አካባቢና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የስራ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ደህንነትንና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ጤና</a:t>
              </a:r>
              <a:endPara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8">
            <a:extLst>
              <a:ext uri="{FF2B5EF4-FFF2-40B4-BE49-F238E27FC236}">
                <a16:creationId xmlns:a16="http://schemas.microsoft.com/office/drawing/2014/main" xmlns="" id="{78AC8AAE-BDEE-4491-973D-3D22183B62D5}"/>
              </a:ext>
            </a:extLst>
          </p:cNvPr>
          <p:cNvGrpSpPr/>
          <p:nvPr/>
        </p:nvGrpSpPr>
        <p:grpSpPr>
          <a:xfrm>
            <a:off x="4584553" y="5568515"/>
            <a:ext cx="5977455" cy="461665"/>
            <a:chOff x="4515008" y="1906960"/>
            <a:chExt cx="3657392" cy="461665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xmlns="" id="{D68AFE22-AA9E-4306-AE20-3D0C8B089B92}"/>
                </a:ext>
              </a:extLst>
            </p:cNvPr>
            <p:cNvSpPr txBox="1"/>
            <p:nvPr/>
          </p:nvSpPr>
          <p:spPr>
            <a:xfrm>
              <a:off x="4515008" y="1918616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solidFill>
                    <a:srgbClr val="00B0F0"/>
                  </a:solidFill>
                  <a:latin typeface="Power Geez Unicode1" pitchFamily="2" charset="0"/>
                </a:rPr>
                <a:t>ግብ</a:t>
              </a:r>
              <a:r>
                <a:rPr lang="en-US" altLang="ko-KR" sz="1400" b="1" dirty="0">
                  <a:solidFill>
                    <a:srgbClr val="00B0F0"/>
                  </a:solidFill>
                  <a:latin typeface="Power Geez Unicode1" pitchFamily="2" charset="0"/>
                </a:rPr>
                <a:t> 5</a:t>
              </a:r>
              <a:endParaRPr lang="ko-KR" altLang="en-US" sz="1400" b="1" dirty="0">
                <a:solidFill>
                  <a:srgbClr val="00B0F0"/>
                </a:solidFill>
                <a:latin typeface="Power Geez Unicode1" pitchFamily="2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xmlns="" id="{427E628A-73B6-4328-8083-DAB1195CBE4F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የመሠረተ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ልማት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ቅንጀት</a:t>
              </a:r>
              <a:endPara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  <a:cs typeface="Arial" pitchFamily="34" charset="0"/>
              </a:endParaRPr>
            </a:p>
          </p:txBody>
        </p:sp>
      </p:grpSp>
      <p:pic>
        <p:nvPicPr>
          <p:cNvPr id="41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543792" cy="10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Straight Connector 41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142018" y="445324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600210" y="181098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45" name="자유형: 도형 126">
            <a:extLst>
              <a:ext uri="{FF2B5EF4-FFF2-40B4-BE49-F238E27FC236}">
                <a16:creationId xmlns:a16="http://schemas.microsoft.com/office/drawing/2014/main" xmlns="" id="{BC45821B-2CC1-4276-AF95-2060CF02B7D8}"/>
              </a:ext>
            </a:extLst>
          </p:cNvPr>
          <p:cNvSpPr/>
          <p:nvPr/>
        </p:nvSpPr>
        <p:spPr>
          <a:xfrm>
            <a:off x="4391804" y="1685697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1852551" y="1932612"/>
            <a:ext cx="627447" cy="3532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8">
            <a:extLst>
              <a:ext uri="{FF2B5EF4-FFF2-40B4-BE49-F238E27FC236}">
                <a16:creationId xmlns:a16="http://schemas.microsoft.com/office/drawing/2014/main" xmlns="" id="{D6DF2FF8-636C-4279-AF6D-247780E2E484}"/>
              </a:ext>
            </a:extLst>
          </p:cNvPr>
          <p:cNvGrpSpPr/>
          <p:nvPr/>
        </p:nvGrpSpPr>
        <p:grpSpPr>
          <a:xfrm>
            <a:off x="1315577" y="943903"/>
            <a:ext cx="5741722" cy="930318"/>
            <a:chOff x="4586475" y="1826757"/>
            <a:chExt cx="3513155" cy="93031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965EB433-9560-407A-88EA-AC54789BFC1E}"/>
                </a:ext>
              </a:extLst>
            </p:cNvPr>
            <p:cNvSpPr txBox="1"/>
            <p:nvPr/>
          </p:nvSpPr>
          <p:spPr>
            <a:xfrm>
              <a:off x="4586475" y="2449298"/>
              <a:ext cx="416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 smtClean="0">
                  <a:solidFill>
                    <a:srgbClr val="00B0F0"/>
                  </a:solidFill>
                  <a:latin typeface="Power Geez Unicode1" pitchFamily="2" charset="0"/>
                </a:rPr>
                <a:t>ግብ</a:t>
              </a:r>
              <a:r>
                <a:rPr lang="en-US" altLang="ko-KR" sz="1400" b="1" dirty="0" smtClean="0">
                  <a:solidFill>
                    <a:srgbClr val="00B0F0"/>
                  </a:solidFill>
                  <a:latin typeface="Power Geez Unicode1" pitchFamily="2" charset="0"/>
                </a:rPr>
                <a:t> 1</a:t>
              </a:r>
              <a:endParaRPr lang="ko-KR" altLang="en-US" sz="1400" b="1" dirty="0">
                <a:solidFill>
                  <a:srgbClr val="00B0F0"/>
                </a:solidFill>
                <a:latin typeface="Power Geez Unicode1" pitchFamily="2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737096CC-055E-4A8A-A0D1-85DD857D7278}"/>
                </a:ext>
              </a:extLst>
            </p:cNvPr>
            <p:cNvSpPr txBox="1"/>
            <p:nvPr/>
          </p:nvSpPr>
          <p:spPr>
            <a:xfrm>
              <a:off x="5174920" y="1826757"/>
              <a:ext cx="2924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ተወዳዳሪ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የኮንስትራክሸን</a:t>
              </a:r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ኢንዱስትሪ</a:t>
              </a:r>
              <a:r>
                <a:rPr lang="en-US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ልማት</a:t>
              </a:r>
              <a:endPara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  <a:cs typeface="Arial" pitchFamily="34" charset="0"/>
              </a:endParaRPr>
            </a:p>
          </p:txBody>
        </p:sp>
      </p:grpSp>
      <p:sp>
        <p:nvSpPr>
          <p:cNvPr id="46" name="자유형: 도형 126">
            <a:extLst>
              <a:ext uri="{FF2B5EF4-FFF2-40B4-BE49-F238E27FC236}">
                <a16:creationId xmlns:a16="http://schemas.microsoft.com/office/drawing/2014/main" xmlns="" id="{BC45821B-2CC1-4276-AF95-2060CF02B7D8}"/>
              </a:ext>
            </a:extLst>
          </p:cNvPr>
          <p:cNvSpPr/>
          <p:nvPr/>
        </p:nvSpPr>
        <p:spPr>
          <a:xfrm>
            <a:off x="871205" y="5274230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7" name="Freeform 98">
            <a:extLst>
              <a:ext uri="{FF2B5EF4-FFF2-40B4-BE49-F238E27FC236}">
                <a16:creationId xmlns:a16="http://schemas.microsoft.com/office/drawing/2014/main" xmlns="" id="{78EA3250-A953-4F11-A03D-D97FA78FCB03}"/>
              </a:ext>
            </a:extLst>
          </p:cNvPr>
          <p:cNvSpPr/>
          <p:nvPr/>
        </p:nvSpPr>
        <p:spPr>
          <a:xfrm flipV="1">
            <a:off x="3289431" y="581244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31409" y="5660848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err="1">
                <a:solidFill>
                  <a:srgbClr val="00B0F0"/>
                </a:solidFill>
                <a:latin typeface="Power Geez Unicode1" pitchFamily="2" charset="0"/>
              </a:rPr>
              <a:t>ግብ</a:t>
            </a:r>
            <a:r>
              <a:rPr lang="en-US" altLang="ko-KR" b="1" dirty="0">
                <a:solidFill>
                  <a:srgbClr val="00B0F0"/>
                </a:solidFill>
                <a:latin typeface="Power Geez Unicode1" pitchFamily="2" charset="0"/>
              </a:rPr>
              <a:t> </a:t>
            </a:r>
            <a:r>
              <a:rPr lang="en-US" altLang="ko-KR" b="1" dirty="0" smtClean="0">
                <a:solidFill>
                  <a:srgbClr val="00B0F0"/>
                </a:solidFill>
                <a:latin typeface="Power Geez Unicode1" pitchFamily="2" charset="0"/>
              </a:rPr>
              <a:t>6</a:t>
            </a:r>
            <a:endParaRPr lang="ko-KR" altLang="en-US" b="1" dirty="0">
              <a:solidFill>
                <a:srgbClr val="00B0F0"/>
              </a:solidFill>
              <a:latin typeface="Power Geez Unicode1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27E628A-73B6-4328-8083-DAB1195CBE4F}"/>
              </a:ext>
            </a:extLst>
          </p:cNvPr>
          <p:cNvSpPr txBox="1"/>
          <p:nvPr/>
        </p:nvSpPr>
        <p:spPr>
          <a:xfrm>
            <a:off x="1691912" y="6289386"/>
            <a:ext cx="4779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ዘላቂ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እና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አካታች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የኮንስትራንክሽን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ኢንዱስትሪ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rPr>
              <a:t>ልማት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ower Geez Unicode1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543792" cy="10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Straight Connector 41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142018" y="445324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600210" y="181098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296383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33996092"/>
              </p:ext>
            </p:extLst>
          </p:nvPr>
        </p:nvGraphicFramePr>
        <p:xfrm>
          <a:off x="5142018" y="2576945"/>
          <a:ext cx="1472537" cy="1151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C8B135A4-E404-492F-A148-A6DA3E196F2F}"/>
              </a:ext>
            </a:extLst>
          </p:cNvPr>
          <p:cNvSpPr txBox="1"/>
          <p:nvPr/>
        </p:nvSpPr>
        <p:spPr>
          <a:xfrm>
            <a:off x="0" y="1593396"/>
            <a:ext cx="2921330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dirty="0" err="1" smtClean="0">
                <a:latin typeface="Power Geez Unicode1" pitchFamily="2" charset="0"/>
              </a:rPr>
              <a:t>የኢትዮ</a:t>
            </a:r>
            <a:r>
              <a:rPr lang="am-ET" sz="3200" dirty="0" smtClean="0">
                <a:latin typeface="+mj-lt"/>
              </a:rPr>
              <a:t>ጵ</a:t>
            </a:r>
            <a:r>
              <a:rPr lang="en-US" sz="3200" dirty="0" smtClean="0">
                <a:latin typeface="Power Geez Unicode1" pitchFamily="2" charset="0"/>
              </a:rPr>
              <a:t>ያ </a:t>
            </a:r>
            <a:r>
              <a:rPr lang="en-US" sz="3200" dirty="0" err="1" smtClean="0">
                <a:latin typeface="Power Geez Unicode1" pitchFamily="2" charset="0"/>
              </a:rPr>
              <a:t>የኮንስትራንክሽን</a:t>
            </a:r>
            <a:r>
              <a:rPr lang="en-US" sz="3200" dirty="0" smtClean="0">
                <a:latin typeface="Power Geez Unicode1" pitchFamily="2" charset="0"/>
              </a:rPr>
              <a:t> </a:t>
            </a:r>
            <a:r>
              <a:rPr lang="en-US" sz="3200" dirty="0" err="1" smtClean="0">
                <a:latin typeface="Power Geez Unicode1" pitchFamily="2" charset="0"/>
              </a:rPr>
              <a:t>ኢንዱስትሪ</a:t>
            </a:r>
            <a:r>
              <a:rPr lang="en-US" sz="3200" dirty="0" smtClean="0">
                <a:latin typeface="Power Geez Unicode1" pitchFamily="2" charset="0"/>
              </a:rPr>
              <a:t> </a:t>
            </a:r>
            <a:r>
              <a:rPr lang="en-US" sz="3200" dirty="0" err="1" smtClean="0">
                <a:latin typeface="Power Geez Unicode1" pitchFamily="2" charset="0"/>
              </a:rPr>
              <a:t>ሪቂቅ</a:t>
            </a:r>
            <a:r>
              <a:rPr lang="en-US" sz="3200" dirty="0" smtClean="0">
                <a:latin typeface="Power Geez Unicode1" pitchFamily="2" charset="0"/>
              </a:rPr>
              <a:t> </a:t>
            </a:r>
            <a:r>
              <a:rPr lang="en-US" sz="3200" dirty="0" err="1" smtClean="0">
                <a:latin typeface="Power Geez Unicode1" pitchFamily="2" charset="0"/>
              </a:rPr>
              <a:t>ፖሊሲ</a:t>
            </a:r>
            <a:endParaRPr lang="ko-KR" altLang="en-US" sz="3200" dirty="0">
              <a:latin typeface="Power Geez Unicode1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00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AC90EC9F-174B-48DF-A1FA-6CBA276DAA6E}"/>
              </a:ext>
            </a:extLst>
          </p:cNvPr>
          <p:cNvGrpSpPr/>
          <p:nvPr/>
        </p:nvGrpSpPr>
        <p:grpSpPr>
          <a:xfrm rot="5400000">
            <a:off x="4160017" y="-367377"/>
            <a:ext cx="351774" cy="8672380"/>
            <a:chOff x="5706125" y="1518740"/>
            <a:chExt cx="288032" cy="479058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xmlns="" id="{7F557F78-27EE-4F2A-87DC-7735F77F3276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Flowchart: Extract 2">
              <a:extLst>
                <a:ext uri="{FF2B5EF4-FFF2-40B4-BE49-F238E27FC236}">
                  <a16:creationId xmlns:a16="http://schemas.microsoft.com/office/drawing/2014/main" xmlns="" id="{2C073F7C-784B-40E8-988E-26B189F2A48A}"/>
                </a:ext>
              </a:extLst>
            </p:cNvPr>
            <p:cNvSpPr/>
            <p:nvPr/>
          </p:nvSpPr>
          <p:spPr>
            <a:xfrm>
              <a:off x="5706125" y="1518740"/>
              <a:ext cx="288032" cy="1820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6" name="Bent Arrow 6">
            <a:extLst>
              <a:ext uri="{FF2B5EF4-FFF2-40B4-BE49-F238E27FC236}">
                <a16:creationId xmlns:a16="http://schemas.microsoft.com/office/drawing/2014/main" xmlns="" id="{449C507A-DAC0-420C-BB18-771B0C2FFBFB}"/>
              </a:ext>
            </a:extLst>
          </p:cNvPr>
          <p:cNvSpPr/>
          <p:nvPr/>
        </p:nvSpPr>
        <p:spPr>
          <a:xfrm rot="5400000" flipH="1">
            <a:off x="4553392" y="1816662"/>
            <a:ext cx="699978" cy="3252548"/>
          </a:xfrm>
          <a:prstGeom prst="bentArrow">
            <a:avLst>
              <a:gd name="adj1" fmla="val 16372"/>
              <a:gd name="adj2" fmla="val 25000"/>
              <a:gd name="adj3" fmla="val 33165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Bent Arrow 41">
            <a:extLst>
              <a:ext uri="{FF2B5EF4-FFF2-40B4-BE49-F238E27FC236}">
                <a16:creationId xmlns:a16="http://schemas.microsoft.com/office/drawing/2014/main" xmlns="" id="{DC141E12-CC4B-462F-8767-91D3DE645B2A}"/>
              </a:ext>
            </a:extLst>
          </p:cNvPr>
          <p:cNvSpPr/>
          <p:nvPr/>
        </p:nvSpPr>
        <p:spPr>
          <a:xfrm rot="5400000" flipH="1">
            <a:off x="1288564" y="1839552"/>
            <a:ext cx="699978" cy="3277107"/>
          </a:xfrm>
          <a:prstGeom prst="bentArrow">
            <a:avLst>
              <a:gd name="adj1" fmla="val 17525"/>
              <a:gd name="adj2" fmla="val 25000"/>
              <a:gd name="adj3" fmla="val 33165"/>
              <a:gd name="adj4" fmla="val 437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Bent Arrow 54">
            <a:extLst>
              <a:ext uri="{FF2B5EF4-FFF2-40B4-BE49-F238E27FC236}">
                <a16:creationId xmlns:a16="http://schemas.microsoft.com/office/drawing/2014/main" xmlns="" id="{9966C1B9-0CDA-4130-B609-642C63DDECFE}"/>
              </a:ext>
            </a:extLst>
          </p:cNvPr>
          <p:cNvSpPr/>
          <p:nvPr/>
        </p:nvSpPr>
        <p:spPr>
          <a:xfrm rot="5400000">
            <a:off x="5122867" y="2298940"/>
            <a:ext cx="693283" cy="4384804"/>
          </a:xfrm>
          <a:prstGeom prst="bentArrow">
            <a:avLst>
              <a:gd name="adj1" fmla="val 17792"/>
              <a:gd name="adj2" fmla="val 25000"/>
              <a:gd name="adj3" fmla="val 33165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Bent Arrow 55">
            <a:extLst>
              <a:ext uri="{FF2B5EF4-FFF2-40B4-BE49-F238E27FC236}">
                <a16:creationId xmlns:a16="http://schemas.microsoft.com/office/drawing/2014/main" xmlns="" id="{52047EB5-7C2F-4E4B-A4D6-8E35EBCFE7CD}"/>
              </a:ext>
            </a:extLst>
          </p:cNvPr>
          <p:cNvSpPr/>
          <p:nvPr/>
        </p:nvSpPr>
        <p:spPr>
          <a:xfrm rot="5400000">
            <a:off x="1507640" y="2780971"/>
            <a:ext cx="693283" cy="3397413"/>
          </a:xfrm>
          <a:prstGeom prst="bentArrow">
            <a:avLst>
              <a:gd name="adj1" fmla="val 17660"/>
              <a:gd name="adj2" fmla="val 25000"/>
              <a:gd name="adj3" fmla="val 33165"/>
              <a:gd name="adj4" fmla="val 437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976933E2-E3AE-48C4-955F-4609E47E113F}"/>
              </a:ext>
            </a:extLst>
          </p:cNvPr>
          <p:cNvGrpSpPr/>
          <p:nvPr/>
        </p:nvGrpSpPr>
        <p:grpSpPr>
          <a:xfrm>
            <a:off x="1548918" y="657045"/>
            <a:ext cx="3640599" cy="2800767"/>
            <a:chOff x="824774" y="851965"/>
            <a:chExt cx="2110747" cy="28007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005AE9F-AD12-4F56-BD68-2D1FFDC41937}"/>
                </a:ext>
              </a:extLst>
            </p:cNvPr>
            <p:cNvSpPr txBox="1"/>
            <p:nvPr/>
          </p:nvSpPr>
          <p:spPr>
            <a:xfrm>
              <a:off x="824774" y="851965"/>
              <a:ext cx="172819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ተወዳዳሪ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የኮንስትራክሽን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ኢንዱስተሪ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ልማት</a:t>
              </a:r>
              <a:endParaRPr lang="ko-KR" altLang="en-US" sz="1400" b="1" dirty="0">
                <a:solidFill>
                  <a:schemeClr val="accent3"/>
                </a:solidFill>
                <a:latin typeface="Power Geez Unicode1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FA2CFBC-3FC7-4250-B063-B26CBF21346D}"/>
                </a:ext>
              </a:extLst>
            </p:cNvPr>
            <p:cNvSpPr txBox="1"/>
            <p:nvPr/>
          </p:nvSpPr>
          <p:spPr>
            <a:xfrm>
              <a:off x="824774" y="1590629"/>
              <a:ext cx="2110747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የሰዉ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ሃብት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ልማትና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ጥራት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አግባብነት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ያለዉቴክኖሎጅ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ጠንካራ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ተ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ቋ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ምና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አደረጃጀት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የህግ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ማዕቀፍና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ስታንዳርዶች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የግዥ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ሥርዓት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ማሻሻል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የኮንስትራንክሽን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ፕሮጀክቶች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ሥራ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አመራር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43D65DE6-F31F-48C9-A11F-C520DB4BC756}"/>
              </a:ext>
            </a:extLst>
          </p:cNvPr>
          <p:cNvSpPr/>
          <p:nvPr/>
        </p:nvSpPr>
        <p:spPr>
          <a:xfrm>
            <a:off x="986704" y="1924944"/>
            <a:ext cx="651849" cy="6518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022FA722-26B1-4044-A9EC-D28DE6BCC3C7}"/>
              </a:ext>
            </a:extLst>
          </p:cNvPr>
          <p:cNvSpPr/>
          <p:nvPr/>
        </p:nvSpPr>
        <p:spPr>
          <a:xfrm>
            <a:off x="5877806" y="2305091"/>
            <a:ext cx="651849" cy="6518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xmlns="" id="{3B92D4FD-FEF9-464B-ADBB-8DA69AE94267}"/>
              </a:ext>
            </a:extLst>
          </p:cNvPr>
          <p:cNvSpPr/>
          <p:nvPr/>
        </p:nvSpPr>
        <p:spPr>
          <a:xfrm>
            <a:off x="2700657" y="4843255"/>
            <a:ext cx="1019984" cy="8299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xmlns="" id="{A4B05CA7-115C-4900-835F-68D40012FA16}"/>
              </a:ext>
            </a:extLst>
          </p:cNvPr>
          <p:cNvSpPr/>
          <p:nvPr/>
        </p:nvSpPr>
        <p:spPr>
          <a:xfrm rot="2700000">
            <a:off x="4363609" y="5169476"/>
            <a:ext cx="205068" cy="36764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D2D3A1D9-5FAF-40B0-9504-DB13816ED130}"/>
              </a:ext>
            </a:extLst>
          </p:cNvPr>
          <p:cNvSpPr/>
          <p:nvPr/>
        </p:nvSpPr>
        <p:spPr>
          <a:xfrm>
            <a:off x="8393490" y="2123123"/>
            <a:ext cx="278604" cy="2786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3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543792" cy="10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7600210" y="181098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680542" y="443344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8756813" y="3302691"/>
            <a:ext cx="2959739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Power Geez Unicode1" pitchFamily="2" charset="0"/>
              </a:rPr>
              <a:t>የኢትዮ</a:t>
            </a:r>
            <a:r>
              <a:rPr lang="am-ET" dirty="0"/>
              <a:t>ጵ</a:t>
            </a:r>
            <a:r>
              <a:rPr lang="en-US" dirty="0">
                <a:latin typeface="Power Geez Unicode1" pitchFamily="2" charset="0"/>
              </a:rPr>
              <a:t>ያ </a:t>
            </a:r>
            <a:r>
              <a:rPr lang="en-US" dirty="0" err="1">
                <a:latin typeface="Power Geez Unicode1" pitchFamily="2" charset="0"/>
              </a:rPr>
              <a:t>የኮንስትራንክሽን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ኢንዱስትሪ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ግብና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አቅጣጫዎች</a:t>
            </a:r>
            <a:r>
              <a:rPr lang="en-US" dirty="0" smtClean="0">
                <a:latin typeface="Power Geez Unicode1" pitchFamily="2" charset="0"/>
              </a:rPr>
              <a:t> </a:t>
            </a:r>
            <a:endParaRPr lang="ko-KR" altLang="en-US" dirty="0">
              <a:latin typeface="Power Geez Unicode1" pitchFamily="2" charset="0"/>
              <a:cs typeface="Arial" pitchFamily="34" charset="0"/>
            </a:endParaRPr>
          </a:p>
        </p:txBody>
      </p:sp>
      <p:grpSp>
        <p:nvGrpSpPr>
          <p:cNvPr id="50" name="그룹 11">
            <a:extLst>
              <a:ext uri="{FF2B5EF4-FFF2-40B4-BE49-F238E27FC236}">
                <a16:creationId xmlns:a16="http://schemas.microsoft.com/office/drawing/2014/main" xmlns="" id="{976933E2-E3AE-48C4-955F-4609E47E113F}"/>
              </a:ext>
            </a:extLst>
          </p:cNvPr>
          <p:cNvGrpSpPr/>
          <p:nvPr/>
        </p:nvGrpSpPr>
        <p:grpSpPr>
          <a:xfrm>
            <a:off x="3720641" y="4563846"/>
            <a:ext cx="4307078" cy="2446824"/>
            <a:chOff x="824774" y="959687"/>
            <a:chExt cx="2110747" cy="244682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2005AE9F-AD12-4F56-BD68-2D1FFDC41937}"/>
                </a:ext>
              </a:extLst>
            </p:cNvPr>
            <p:cNvSpPr txBox="1"/>
            <p:nvPr/>
          </p:nvSpPr>
          <p:spPr>
            <a:xfrm>
              <a:off x="824774" y="959687"/>
              <a:ext cx="17281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የኮንስትራክሽን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ኢንዱስተሪ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ግብዓትና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ፋይናንስ</a:t>
              </a:r>
              <a:endParaRPr lang="ko-KR" altLang="en-US" sz="1400" b="1" dirty="0">
                <a:solidFill>
                  <a:schemeClr val="accent3"/>
                </a:solidFill>
                <a:latin typeface="Power Geez Unicode1" pitchFamily="2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0FA2CFBC-3FC7-4250-B063-B26CBF21346D}"/>
                </a:ext>
              </a:extLst>
            </p:cNvPr>
            <p:cNvSpPr txBox="1"/>
            <p:nvPr/>
          </p:nvSpPr>
          <p:spPr>
            <a:xfrm>
              <a:off x="824774" y="1590629"/>
              <a:ext cx="211074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የግብዓት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አቅርቦትና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ችግሮችን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መፍታት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የሀገር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ዉስጥ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ግብዓት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አቅርቦት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አለም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አቀፍ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የጥራት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ማረጋገጫ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ደረጃዎች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የዋጋ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ግሽበት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መቆጣጠር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</p:txBody>
        </p:sp>
      </p:grpSp>
      <p:sp>
        <p:nvSpPr>
          <p:cNvPr id="53" name="AutoShape 2" descr="Competition Icons - Free SVG &amp; PNG Competition Images - Nou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26" y="2035635"/>
            <a:ext cx="485404" cy="34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567" y="4973135"/>
            <a:ext cx="738254" cy="59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81" y="2442896"/>
            <a:ext cx="389916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7" name="그룹 11">
            <a:extLst>
              <a:ext uri="{FF2B5EF4-FFF2-40B4-BE49-F238E27FC236}">
                <a16:creationId xmlns:a16="http://schemas.microsoft.com/office/drawing/2014/main" xmlns="" id="{976933E2-E3AE-48C4-955F-4609E47E113F}"/>
              </a:ext>
            </a:extLst>
          </p:cNvPr>
          <p:cNvGrpSpPr/>
          <p:nvPr/>
        </p:nvGrpSpPr>
        <p:grpSpPr>
          <a:xfrm>
            <a:off x="6980213" y="1206556"/>
            <a:ext cx="3553200" cy="2153343"/>
            <a:chOff x="824773" y="959687"/>
            <a:chExt cx="2110747" cy="215334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2005AE9F-AD12-4F56-BD68-2D1FFDC41937}"/>
                </a:ext>
              </a:extLst>
            </p:cNvPr>
            <p:cNvSpPr txBox="1"/>
            <p:nvPr/>
          </p:nvSpPr>
          <p:spPr>
            <a:xfrm>
              <a:off x="824774" y="959687"/>
              <a:ext cx="17281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የኮንስትራክሽን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ኢንዱስትሪ</a:t>
              </a:r>
              <a:r>
                <a:rPr lang="en-US" altLang="ko-KR" sz="1400" b="1" dirty="0" smtClean="0">
                  <a:solidFill>
                    <a:schemeClr val="accent3"/>
                  </a:solidFill>
                  <a:latin typeface="Power Geez Unicode1" pitchFamily="2" charset="0"/>
                </a:rPr>
                <a:t> </a:t>
              </a:r>
              <a:r>
                <a:rPr lang="en-US" altLang="ko-KR" sz="1400" b="1" dirty="0" err="1" smtClean="0">
                  <a:solidFill>
                    <a:schemeClr val="accent3"/>
                  </a:solidFill>
                  <a:latin typeface="Power Geez Unicode1" pitchFamily="2" charset="0"/>
                </a:rPr>
                <a:t>ሥነ-ምግባር</a:t>
              </a:r>
              <a:endParaRPr lang="ko-KR" altLang="en-US" sz="1400" b="1" dirty="0">
                <a:solidFill>
                  <a:schemeClr val="accent3"/>
                </a:solidFill>
                <a:latin typeface="Power Geez Unicode1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0FA2CFBC-3FC7-4250-B063-B26CBF21346D}"/>
                </a:ext>
              </a:extLst>
            </p:cNvPr>
            <p:cNvSpPr txBox="1"/>
            <p:nvPr/>
          </p:nvSpPr>
          <p:spPr>
            <a:xfrm>
              <a:off x="824773" y="1543370"/>
              <a:ext cx="211074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አስገዳጅ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የሆነ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የሥነ-ምግባር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መመሪያ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የስነ-ምግባር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ትምህርት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600" dirty="0" err="1" smtClean="0">
                  <a:latin typeface="Power Geez Unicode1" pitchFamily="2" charset="0"/>
                </a:rPr>
                <a:t>የኮንስትራክሽን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ሥነ-ምግባር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ሥልጠና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እና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የብቃት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ማረጋገጫ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ሰርተፍኬት</a:t>
              </a:r>
              <a:r>
                <a:rPr lang="en-US" altLang="ko-KR" sz="1600" dirty="0" smtClean="0"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latin typeface="Power Geez Unicode1" pitchFamily="2" charset="0"/>
                </a:rPr>
                <a:t>ትስስር</a:t>
              </a:r>
              <a:endParaRPr lang="ko-KR" altLang="en-US" sz="1600" dirty="0">
                <a:latin typeface="Power Geez Unicode1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AC90EC9F-174B-48DF-A1FA-6CBA276DAA6E}"/>
              </a:ext>
            </a:extLst>
          </p:cNvPr>
          <p:cNvGrpSpPr/>
          <p:nvPr/>
        </p:nvGrpSpPr>
        <p:grpSpPr>
          <a:xfrm rot="5400000">
            <a:off x="4160017" y="-367377"/>
            <a:ext cx="351774" cy="8672380"/>
            <a:chOff x="5706125" y="1518740"/>
            <a:chExt cx="288032" cy="479058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xmlns="" id="{7F557F78-27EE-4F2A-87DC-7735F77F3276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Flowchart: Extract 2">
              <a:extLst>
                <a:ext uri="{FF2B5EF4-FFF2-40B4-BE49-F238E27FC236}">
                  <a16:creationId xmlns:a16="http://schemas.microsoft.com/office/drawing/2014/main" xmlns="" id="{2C073F7C-784B-40E8-988E-26B189F2A48A}"/>
                </a:ext>
              </a:extLst>
            </p:cNvPr>
            <p:cNvSpPr/>
            <p:nvPr/>
          </p:nvSpPr>
          <p:spPr>
            <a:xfrm>
              <a:off x="5706125" y="1518740"/>
              <a:ext cx="288032" cy="1820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6" name="Bent Arrow 6">
            <a:extLst>
              <a:ext uri="{FF2B5EF4-FFF2-40B4-BE49-F238E27FC236}">
                <a16:creationId xmlns:a16="http://schemas.microsoft.com/office/drawing/2014/main" xmlns="" id="{449C507A-DAC0-420C-BB18-771B0C2FFBFB}"/>
              </a:ext>
            </a:extLst>
          </p:cNvPr>
          <p:cNvSpPr/>
          <p:nvPr/>
        </p:nvSpPr>
        <p:spPr>
          <a:xfrm rot="5400000" flipH="1">
            <a:off x="4553392" y="1816662"/>
            <a:ext cx="699978" cy="3252548"/>
          </a:xfrm>
          <a:prstGeom prst="bentArrow">
            <a:avLst>
              <a:gd name="adj1" fmla="val 16372"/>
              <a:gd name="adj2" fmla="val 25000"/>
              <a:gd name="adj3" fmla="val 33165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Bent Arrow 41">
            <a:extLst>
              <a:ext uri="{FF2B5EF4-FFF2-40B4-BE49-F238E27FC236}">
                <a16:creationId xmlns:a16="http://schemas.microsoft.com/office/drawing/2014/main" xmlns="" id="{DC141E12-CC4B-462F-8767-91D3DE645B2A}"/>
              </a:ext>
            </a:extLst>
          </p:cNvPr>
          <p:cNvSpPr/>
          <p:nvPr/>
        </p:nvSpPr>
        <p:spPr>
          <a:xfrm rot="5400000" flipH="1">
            <a:off x="1288564" y="1839552"/>
            <a:ext cx="699978" cy="3277107"/>
          </a:xfrm>
          <a:prstGeom prst="bentArrow">
            <a:avLst>
              <a:gd name="adj1" fmla="val 17525"/>
              <a:gd name="adj2" fmla="val 25000"/>
              <a:gd name="adj3" fmla="val 33165"/>
              <a:gd name="adj4" fmla="val 437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Bent Arrow 54">
            <a:extLst>
              <a:ext uri="{FF2B5EF4-FFF2-40B4-BE49-F238E27FC236}">
                <a16:creationId xmlns:a16="http://schemas.microsoft.com/office/drawing/2014/main" xmlns="" id="{9966C1B9-0CDA-4130-B609-642C63DDECFE}"/>
              </a:ext>
            </a:extLst>
          </p:cNvPr>
          <p:cNvSpPr/>
          <p:nvPr/>
        </p:nvSpPr>
        <p:spPr>
          <a:xfrm rot="5400000">
            <a:off x="5122867" y="2298940"/>
            <a:ext cx="693283" cy="4384804"/>
          </a:xfrm>
          <a:prstGeom prst="bentArrow">
            <a:avLst>
              <a:gd name="adj1" fmla="val 17792"/>
              <a:gd name="adj2" fmla="val 25000"/>
              <a:gd name="adj3" fmla="val 33165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Bent Arrow 55">
            <a:extLst>
              <a:ext uri="{FF2B5EF4-FFF2-40B4-BE49-F238E27FC236}">
                <a16:creationId xmlns:a16="http://schemas.microsoft.com/office/drawing/2014/main" xmlns="" id="{52047EB5-7C2F-4E4B-A4D6-8E35EBCFE7CD}"/>
              </a:ext>
            </a:extLst>
          </p:cNvPr>
          <p:cNvSpPr/>
          <p:nvPr/>
        </p:nvSpPr>
        <p:spPr>
          <a:xfrm rot="5400000">
            <a:off x="1507640" y="2780971"/>
            <a:ext cx="693283" cy="3397413"/>
          </a:xfrm>
          <a:prstGeom prst="bentArrow">
            <a:avLst>
              <a:gd name="adj1" fmla="val 17660"/>
              <a:gd name="adj2" fmla="val 25000"/>
              <a:gd name="adj3" fmla="val 33165"/>
              <a:gd name="adj4" fmla="val 437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976933E2-E3AE-48C4-955F-4609E47E113F}"/>
              </a:ext>
            </a:extLst>
          </p:cNvPr>
          <p:cNvGrpSpPr/>
          <p:nvPr/>
        </p:nvGrpSpPr>
        <p:grpSpPr>
          <a:xfrm>
            <a:off x="1828909" y="731177"/>
            <a:ext cx="3640599" cy="2200602"/>
            <a:chOff x="824774" y="959687"/>
            <a:chExt cx="2110747" cy="220060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005AE9F-AD12-4F56-BD68-2D1FFDC41937}"/>
                </a:ext>
              </a:extLst>
            </p:cNvPr>
            <p:cNvSpPr txBox="1"/>
            <p:nvPr/>
          </p:nvSpPr>
          <p:spPr>
            <a:xfrm>
              <a:off x="824774" y="959687"/>
              <a:ext cx="17281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am-ET" altLang="ko-KR" sz="1400" b="1" dirty="0">
                  <a:solidFill>
                    <a:schemeClr val="accent3"/>
                  </a:solidFill>
                  <a:latin typeface="Power Geez Unicode1" pitchFamily="2" charset="0"/>
                </a:rPr>
                <a:t>የኮንስትራክሽን አካባቢና የስራ ላይ ደህንነትና ጤና</a:t>
              </a:r>
              <a:endParaRPr lang="ko-KR" altLang="en-US" sz="1400" b="1" dirty="0">
                <a:solidFill>
                  <a:schemeClr val="accent3"/>
                </a:solidFill>
                <a:latin typeface="Power Geez Unicode1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FA2CFBC-3FC7-4250-B063-B26CBF21346D}"/>
                </a:ext>
              </a:extLst>
            </p:cNvPr>
            <p:cNvSpPr txBox="1"/>
            <p:nvPr/>
          </p:nvSpPr>
          <p:spPr>
            <a:xfrm>
              <a:off x="824774" y="1590629"/>
              <a:ext cx="211074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ዘመናዊ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የሳይት ውጭ እሰራርና (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Off Site Construction)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ቁጥጥር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በቅድመ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ግንባታና በግንባታ ሂደት የሥራ ላይ ደህንነት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ጥብቅ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en-US" altLang="ko-KR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ቁጥጥር</a:t>
              </a:r>
              <a:endParaRPr lang="am-ET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የማህበረሰብ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ጤንነት ላይ ጉዳት የሚያስከትል ብክለትን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መቆጣጠር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43D65DE6-F31F-48C9-A11F-C520DB4BC756}"/>
              </a:ext>
            </a:extLst>
          </p:cNvPr>
          <p:cNvSpPr/>
          <p:nvPr/>
        </p:nvSpPr>
        <p:spPr>
          <a:xfrm>
            <a:off x="307976" y="1543552"/>
            <a:ext cx="995547" cy="10332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022FA722-26B1-4044-A9EC-D28DE6BCC3C7}"/>
              </a:ext>
            </a:extLst>
          </p:cNvPr>
          <p:cNvSpPr/>
          <p:nvPr/>
        </p:nvSpPr>
        <p:spPr>
          <a:xfrm>
            <a:off x="5877806" y="1864427"/>
            <a:ext cx="1102409" cy="10925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xmlns="" id="{3B92D4FD-FEF9-464B-ADBB-8DA69AE94267}"/>
              </a:ext>
            </a:extLst>
          </p:cNvPr>
          <p:cNvSpPr/>
          <p:nvPr/>
        </p:nvSpPr>
        <p:spPr>
          <a:xfrm>
            <a:off x="2700657" y="4843255"/>
            <a:ext cx="1019984" cy="8299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xmlns="" id="{A4B05CA7-115C-4900-835F-68D40012FA16}"/>
              </a:ext>
            </a:extLst>
          </p:cNvPr>
          <p:cNvSpPr/>
          <p:nvPr/>
        </p:nvSpPr>
        <p:spPr>
          <a:xfrm rot="2700000">
            <a:off x="4363609" y="5169476"/>
            <a:ext cx="205068" cy="36764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D2D3A1D9-5FAF-40B0-9504-DB13816ED130}"/>
              </a:ext>
            </a:extLst>
          </p:cNvPr>
          <p:cNvSpPr/>
          <p:nvPr/>
        </p:nvSpPr>
        <p:spPr>
          <a:xfrm>
            <a:off x="8393490" y="2123123"/>
            <a:ext cx="278604" cy="2786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3" name="Picture 2" descr="No phot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04"/>
            <a:ext cx="1543792" cy="10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7600210" y="181098"/>
            <a:ext cx="4049487" cy="57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የአብክመ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ከተማና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መሰረተልማት</a:t>
            </a:r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Power Geez Unicode1" pitchFamily="2" charset="0"/>
              </a:rPr>
              <a:t>ቢሮ</a:t>
            </a:r>
            <a:endParaRPr lang="en-US" b="1" i="1" dirty="0" smtClean="0">
              <a:solidFill>
                <a:schemeClr val="tx1"/>
              </a:solidFill>
              <a:latin typeface="Power Geez Unicode1" pitchFamily="2" charset="0"/>
            </a:endParaRPr>
          </a:p>
          <a:p>
            <a:pPr algn="ctr"/>
            <a:r>
              <a:rPr lang="en-US" b="1" i="1" dirty="0" smtClean="0">
                <a:solidFill>
                  <a:schemeClr val="tx1"/>
                </a:solidFill>
                <a:latin typeface="Power Geez Unicode1" pitchFamily="2" charset="0"/>
              </a:rPr>
              <a:t>Bureau of Urban and Infrastructure</a:t>
            </a:r>
            <a:endParaRPr lang="en-US" b="1" i="1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852551" y="466106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680542" y="443344"/>
            <a:ext cx="245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8756813" y="3302691"/>
            <a:ext cx="2959739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Power Geez Unicode1" pitchFamily="2" charset="0"/>
              </a:rPr>
              <a:t>የኢትዮ</a:t>
            </a:r>
            <a:r>
              <a:rPr lang="am-ET" dirty="0"/>
              <a:t>ጵ</a:t>
            </a:r>
            <a:r>
              <a:rPr lang="en-US" dirty="0">
                <a:latin typeface="Power Geez Unicode1" pitchFamily="2" charset="0"/>
              </a:rPr>
              <a:t>ያ </a:t>
            </a:r>
            <a:r>
              <a:rPr lang="en-US" dirty="0" err="1">
                <a:latin typeface="Power Geez Unicode1" pitchFamily="2" charset="0"/>
              </a:rPr>
              <a:t>የኮንስትራንክሽን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ኢንዱስትሪ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ግብና</a:t>
            </a:r>
            <a:r>
              <a:rPr lang="en-US" dirty="0" smtClean="0">
                <a:latin typeface="Power Geez Unicode1" pitchFamily="2" charset="0"/>
              </a:rPr>
              <a:t> </a:t>
            </a:r>
            <a:r>
              <a:rPr lang="en-US" dirty="0" err="1" smtClean="0">
                <a:latin typeface="Power Geez Unicode1" pitchFamily="2" charset="0"/>
              </a:rPr>
              <a:t>አቅጣጫዎች</a:t>
            </a:r>
            <a:r>
              <a:rPr lang="en-US" dirty="0" smtClean="0">
                <a:latin typeface="Power Geez Unicode1" pitchFamily="2" charset="0"/>
              </a:rPr>
              <a:t> </a:t>
            </a:r>
            <a:endParaRPr lang="ko-KR" altLang="en-US" dirty="0">
              <a:latin typeface="Power Geez Unicode1" pitchFamily="2" charset="0"/>
              <a:cs typeface="Arial" pitchFamily="34" charset="0"/>
            </a:endParaRPr>
          </a:p>
        </p:txBody>
      </p:sp>
      <p:grpSp>
        <p:nvGrpSpPr>
          <p:cNvPr id="50" name="그룹 11">
            <a:extLst>
              <a:ext uri="{FF2B5EF4-FFF2-40B4-BE49-F238E27FC236}">
                <a16:creationId xmlns:a16="http://schemas.microsoft.com/office/drawing/2014/main" xmlns="" id="{976933E2-E3AE-48C4-955F-4609E47E113F}"/>
              </a:ext>
            </a:extLst>
          </p:cNvPr>
          <p:cNvGrpSpPr/>
          <p:nvPr/>
        </p:nvGrpSpPr>
        <p:grpSpPr>
          <a:xfrm>
            <a:off x="3720641" y="4563846"/>
            <a:ext cx="4307078" cy="1708160"/>
            <a:chOff x="824774" y="959687"/>
            <a:chExt cx="2110747" cy="170816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2005AE9F-AD12-4F56-BD68-2D1FFDC41937}"/>
                </a:ext>
              </a:extLst>
            </p:cNvPr>
            <p:cNvSpPr txBox="1"/>
            <p:nvPr/>
          </p:nvSpPr>
          <p:spPr>
            <a:xfrm>
              <a:off x="824774" y="959687"/>
              <a:ext cx="17281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am-ET" altLang="ko-KR" sz="1400" b="1" dirty="0">
                  <a:solidFill>
                    <a:schemeClr val="accent3"/>
                  </a:solidFill>
                  <a:latin typeface="Power Geez Unicode1" pitchFamily="2" charset="0"/>
                </a:rPr>
                <a:t>ዘላቂ እና አካታች የኮንስትራክሽን ኢንዱስትሪ ልማት</a:t>
              </a:r>
              <a:endParaRPr lang="ko-KR" altLang="en-US" sz="1400" b="1" dirty="0">
                <a:solidFill>
                  <a:schemeClr val="accent3"/>
                </a:solidFill>
                <a:latin typeface="Power Geez Unicode1" pitchFamily="2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0FA2CFBC-3FC7-4250-B063-B26CBF21346D}"/>
                </a:ext>
              </a:extLst>
            </p:cNvPr>
            <p:cNvSpPr txBox="1"/>
            <p:nvPr/>
          </p:nvSpPr>
          <p:spPr>
            <a:xfrm>
              <a:off x="824774" y="1590629"/>
              <a:ext cx="211074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የሴቶችን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እኩል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ተሳታፊነትና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ተጠቃሚነት 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የወጣቱን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ፍላጎት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መር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ተጠቃሚነት</a:t>
              </a:r>
              <a:endPara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ower Geez Unicode1" pitchFamily="2" charset="0"/>
              </a:endParaRPr>
            </a:p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የአካል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ጉዳተኞችን </a:t>
              </a: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ተሳትፎ፣ተደራሽነትና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ተስማሚነት</a:t>
              </a:r>
            </a:p>
          </p:txBody>
        </p:sp>
      </p:grpSp>
      <p:sp>
        <p:nvSpPr>
          <p:cNvPr id="53" name="AutoShape 2" descr="Competition Icons - Free SVG &amp; PNG Competition Images - Nou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567" y="4973135"/>
            <a:ext cx="738254" cy="59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7" name="그룹 11">
            <a:extLst>
              <a:ext uri="{FF2B5EF4-FFF2-40B4-BE49-F238E27FC236}">
                <a16:creationId xmlns:a16="http://schemas.microsoft.com/office/drawing/2014/main" xmlns="" id="{976933E2-E3AE-48C4-955F-4609E47E113F}"/>
              </a:ext>
            </a:extLst>
          </p:cNvPr>
          <p:cNvGrpSpPr/>
          <p:nvPr/>
        </p:nvGrpSpPr>
        <p:grpSpPr>
          <a:xfrm>
            <a:off x="6980213" y="992787"/>
            <a:ext cx="3553200" cy="1627982"/>
            <a:chOff x="824773" y="1067408"/>
            <a:chExt cx="2110747" cy="1406877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2005AE9F-AD12-4F56-BD68-2D1FFDC41937}"/>
                </a:ext>
              </a:extLst>
            </p:cNvPr>
            <p:cNvSpPr txBox="1"/>
            <p:nvPr/>
          </p:nvSpPr>
          <p:spPr>
            <a:xfrm>
              <a:off x="824774" y="1067408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am-ET" altLang="ko-KR" sz="1400" b="1" dirty="0">
                  <a:solidFill>
                    <a:schemeClr val="accent3"/>
                  </a:solidFill>
                  <a:latin typeface="Power Geez Unicode1" pitchFamily="2" charset="0"/>
                </a:rPr>
                <a:t>በመሠረተ ልማት ቅንጅት</a:t>
              </a:r>
              <a:endParaRPr lang="ko-KR" altLang="en-US" sz="1400" b="1" dirty="0">
                <a:solidFill>
                  <a:schemeClr val="accent3"/>
                </a:solidFill>
                <a:latin typeface="Power Geez Unicode1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0FA2CFBC-3FC7-4250-B063-B26CBF21346D}"/>
                </a:ext>
              </a:extLst>
            </p:cNvPr>
            <p:cNvSpPr txBox="1"/>
            <p:nvPr/>
          </p:nvSpPr>
          <p:spPr>
            <a:xfrm>
              <a:off x="824773" y="1543370"/>
              <a:ext cx="2110747" cy="9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የመሠረተ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ልማት ማስተር ፕላን</a:t>
              </a:r>
            </a:p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የመሠረተ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ልማት ባለድርሻ አካላት ቅንጅት</a:t>
              </a:r>
            </a:p>
            <a:p>
              <a:pPr marL="171450" indent="-171450">
                <a:buFontTx/>
                <a:buChar char="-"/>
              </a:pPr>
              <a:r>
                <a:rPr lang="am-ET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የመሠረተ </a:t>
              </a:r>
              <a:r>
                <a:rPr lang="am-ET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ower Geez Unicode1" pitchFamily="2" charset="0"/>
                </a:rPr>
                <a:t>ልማት የመረጃ ቋት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005AE9F-AD12-4F56-BD68-2D1FFDC41937}"/>
              </a:ext>
            </a:extLst>
          </p:cNvPr>
          <p:cNvSpPr txBox="1"/>
          <p:nvPr/>
        </p:nvSpPr>
        <p:spPr>
          <a:xfrm>
            <a:off x="4581942" y="95004"/>
            <a:ext cx="298077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 err="1" smtClean="0">
                <a:solidFill>
                  <a:srgbClr val="FF0000"/>
                </a:solidFill>
                <a:latin typeface="Power Geez Unicode1" pitchFamily="2" charset="0"/>
              </a:rPr>
              <a:t>የቀጠለ</a:t>
            </a:r>
            <a:r>
              <a:rPr lang="en-US" altLang="ko-KR" sz="1400" b="1" dirty="0" smtClean="0">
                <a:solidFill>
                  <a:srgbClr val="FF0000"/>
                </a:solidFill>
                <a:latin typeface="Power Geez Unicode1" pitchFamily="2" charset="0"/>
              </a:rPr>
              <a:t>…..</a:t>
            </a:r>
            <a:endParaRPr lang="ko-KR" altLang="en-US" sz="1400" b="1" dirty="0">
              <a:solidFill>
                <a:srgbClr val="FF0000"/>
              </a:solidFill>
              <a:latin typeface="Power Geez Unicode1" pitchFamily="2" charset="0"/>
            </a:endParaRPr>
          </a:p>
        </p:txBody>
      </p:sp>
      <p:sp>
        <p:nvSpPr>
          <p:cNvPr id="7" name="AutoShape 2" descr="Safety Icon PNG Images, Vectors Free Download - Pngt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03" y="1744021"/>
            <a:ext cx="736928" cy="63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638" y="2056627"/>
            <a:ext cx="847422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27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8351</TotalTime>
  <Words>673</Words>
  <Application>Microsoft Office PowerPoint</Application>
  <PresentationFormat>Custom</PresentationFormat>
  <Paragraphs>128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Dell</cp:lastModifiedBy>
  <cp:revision>187</cp:revision>
  <dcterms:created xsi:type="dcterms:W3CDTF">2020-01-20T05:08:25Z</dcterms:created>
  <dcterms:modified xsi:type="dcterms:W3CDTF">2024-01-21T11:16:08Z</dcterms:modified>
</cp:coreProperties>
</file>